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978408"/>
            <a:ext cx="8915399" cy="2262781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Best </a:t>
            </a:r>
            <a:r>
              <a:rPr lang="en-US" sz="6000" b="1" dirty="0">
                <a:solidFill>
                  <a:schemeClr val="accent1"/>
                </a:solidFill>
              </a:rPr>
              <a:t>Pregnancy</a:t>
            </a:r>
            <a:r>
              <a:rPr lang="en-US" b="1" dirty="0">
                <a:solidFill>
                  <a:schemeClr val="accent1"/>
                </a:solidFill>
              </a:rPr>
              <a:t> Pillow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1261" y="4192163"/>
            <a:ext cx="8915399" cy="1126283"/>
          </a:xfrm>
        </p:spPr>
        <p:txBody>
          <a:bodyPr/>
          <a:lstStyle/>
          <a:p>
            <a:pPr algn="ctr"/>
            <a:r>
              <a:rPr lang="en-US" dirty="0"/>
              <a:t>Find more here: </a:t>
            </a:r>
            <a:endParaRPr lang="en-US" dirty="0" smtClean="0"/>
          </a:p>
          <a:p>
            <a:pPr algn="ctr"/>
            <a:r>
              <a:rPr lang="en-US" b="1" u="sng" dirty="0" smtClean="0"/>
              <a:t>www.pregnancypillowkit.com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2040565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2221" y="1880616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Looking for the Best Pregnancy Pillow? then look no further as we have the top maternity pillows that will help you sleep well at Night and all day long.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8381" y="4655459"/>
            <a:ext cx="8915399" cy="1126283"/>
          </a:xfrm>
        </p:spPr>
        <p:txBody>
          <a:bodyPr/>
          <a:lstStyle/>
          <a:p>
            <a:pPr algn="ctr"/>
            <a:r>
              <a:rPr lang="en-US" dirty="0"/>
              <a:t>Find more here: </a:t>
            </a:r>
            <a:endParaRPr lang="en-US" dirty="0" smtClean="0"/>
          </a:p>
          <a:p>
            <a:pPr algn="ctr"/>
            <a:r>
              <a:rPr lang="en-US" b="1" u="sng" dirty="0" smtClean="0"/>
              <a:t>www.pregnancypillowkit.com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888498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Pregnancy has the power to deprive a woman from sound and peaceful </a:t>
            </a:r>
            <a:r>
              <a:rPr lang="en-US" dirty="0" smtClean="0"/>
              <a:t>sleep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124" y="2133600"/>
            <a:ext cx="5645577" cy="3778250"/>
          </a:xfrm>
        </p:spPr>
      </p:pic>
    </p:spTree>
    <p:extLst>
      <p:ext uri="{BB962C8B-B14F-4D97-AF65-F5344CB8AC3E}">
        <p14:creationId xmlns:p14="http://schemas.microsoft.com/office/powerpoint/2010/main" val="3420991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As a matter of fact, comfort can be a struggle for upcoming </a:t>
            </a:r>
            <a:r>
              <a:rPr lang="en-US" dirty="0" smtClean="0"/>
              <a:t>mothers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017" y="1999487"/>
            <a:ext cx="5374034" cy="4481945"/>
          </a:xfrm>
        </p:spPr>
      </p:pic>
    </p:spTree>
    <p:extLst>
      <p:ext uri="{BB962C8B-B14F-4D97-AF65-F5344CB8AC3E}">
        <p14:creationId xmlns:p14="http://schemas.microsoft.com/office/powerpoint/2010/main" val="3820093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24" y="624110"/>
            <a:ext cx="1059484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excess weight combined with body pains and ache scan pose considerable challenge for comfortable sleeping during bedtime.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815" y="2474976"/>
            <a:ext cx="6248820" cy="3778250"/>
          </a:xfrm>
        </p:spPr>
      </p:pic>
    </p:spTree>
    <p:extLst>
      <p:ext uri="{BB962C8B-B14F-4D97-AF65-F5344CB8AC3E}">
        <p14:creationId xmlns:p14="http://schemas.microsoft.com/office/powerpoint/2010/main" val="2825107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Pregnancy pillows can make a world of difference over </a:t>
            </a:r>
            <a:r>
              <a:rPr lang="en-US" dirty="0" smtClean="0"/>
              <a:t>here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642" y="2125663"/>
            <a:ext cx="3778250" cy="377825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869" y="2125663"/>
            <a:ext cx="3778250" cy="3778250"/>
          </a:xfrm>
        </p:spPr>
      </p:pic>
    </p:spTree>
    <p:extLst>
      <p:ext uri="{BB962C8B-B14F-4D97-AF65-F5344CB8AC3E}">
        <p14:creationId xmlns:p14="http://schemas.microsoft.com/office/powerpoint/2010/main" val="740122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528" y="624110"/>
            <a:ext cx="10253471" cy="209470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They provide great support to the back, belly, hips, knees and neck during sleep so that one doesn’t get up with a sore or painful body.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816" y="2718816"/>
            <a:ext cx="4790080" cy="3592561"/>
          </a:xfrm>
        </p:spPr>
      </p:pic>
    </p:spTree>
    <p:extLst>
      <p:ext uri="{BB962C8B-B14F-4D97-AF65-F5344CB8AC3E}">
        <p14:creationId xmlns:p14="http://schemas.microsoft.com/office/powerpoint/2010/main" val="915318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Basically, pregnancy pillows make bedtime more comfortable for pregnant women.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516" y="2133600"/>
            <a:ext cx="6582794" cy="3778250"/>
          </a:xfrm>
        </p:spPr>
      </p:pic>
    </p:spTree>
    <p:extLst>
      <p:ext uri="{BB962C8B-B14F-4D97-AF65-F5344CB8AC3E}">
        <p14:creationId xmlns:p14="http://schemas.microsoft.com/office/powerpoint/2010/main" val="715554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409" y="624110"/>
            <a:ext cx="9383204" cy="1280890"/>
          </a:xfrm>
        </p:spPr>
        <p:txBody>
          <a:bodyPr/>
          <a:lstStyle/>
          <a:p>
            <a:r>
              <a:rPr lang="en-US" dirty="0"/>
              <a:t>All pregnancy pillows are not the same.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568" y="1767840"/>
            <a:ext cx="5932530" cy="4449398"/>
          </a:xfrm>
        </p:spPr>
      </p:pic>
    </p:spTree>
    <p:extLst>
      <p:ext uri="{BB962C8B-B14F-4D97-AF65-F5344CB8AC3E}">
        <p14:creationId xmlns:p14="http://schemas.microsoft.com/office/powerpoint/2010/main" val="2535791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9216" y="1201992"/>
            <a:ext cx="3790123" cy="3516312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They differ in size, quality, material, style and shapes.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205" y="1019044"/>
            <a:ext cx="5181600" cy="5171257"/>
          </a:xfrm>
        </p:spPr>
      </p:pic>
    </p:spTree>
    <p:extLst>
      <p:ext uri="{BB962C8B-B14F-4D97-AF65-F5344CB8AC3E}">
        <p14:creationId xmlns:p14="http://schemas.microsoft.com/office/powerpoint/2010/main" val="358722468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</TotalTime>
  <Words>163</Words>
  <Application>Microsoft Office PowerPoint</Application>
  <PresentationFormat>Widescreen</PresentationFormat>
  <Paragraphs>14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Wisp</vt:lpstr>
      <vt:lpstr>Best Pregnancy Pillow</vt:lpstr>
      <vt:lpstr>Pregnancy has the power to deprive a woman from sound and peaceful sleep</vt:lpstr>
      <vt:lpstr>As a matter of fact, comfort can be a struggle for upcoming mothers</vt:lpstr>
      <vt:lpstr>The excess weight combined with body pains and ache scan pose considerable challenge for comfortable sleeping during bedtime.</vt:lpstr>
      <vt:lpstr>Pregnancy pillows can make a world of difference over here</vt:lpstr>
      <vt:lpstr>They provide great support to the back, belly, hips, knees and neck during sleep so that one doesn’t get up with a sore or painful body. </vt:lpstr>
      <vt:lpstr>Basically, pregnancy pillows make bedtime more comfortable for pregnant women.</vt:lpstr>
      <vt:lpstr>All pregnancy pillows are not the same. </vt:lpstr>
      <vt:lpstr>They differ in size, quality, material, style and shapes. </vt:lpstr>
      <vt:lpstr>Looking for the Best Pregnancy Pillow? then look no further as we have the top maternity pillows that will help you sleep well at Night and all day long.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Pregnancy Pillow</dc:title>
  <dc:creator>Sert, Inna</dc:creator>
  <cp:lastModifiedBy>Sert, Inna</cp:lastModifiedBy>
  <cp:revision>1</cp:revision>
  <dcterms:created xsi:type="dcterms:W3CDTF">2017-03-08T18:18:58Z</dcterms:created>
  <dcterms:modified xsi:type="dcterms:W3CDTF">2017-03-08T18:27:51Z</dcterms:modified>
</cp:coreProperties>
</file>