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E8F2"/>
    <a:srgbClr val="2DEFEA"/>
    <a:srgbClr val="FCFEFF"/>
    <a:srgbClr val="87DDF4"/>
    <a:srgbClr val="49D3C6"/>
    <a:srgbClr val="199791"/>
    <a:srgbClr val="20C2BA"/>
    <a:srgbClr val="10D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58" y="1044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18223-0F1E-4E29-AE46-2187AAC69D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C67191-C974-464A-A310-F2D2979604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BC64A-0BF5-4026-859F-799E59835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96BFA-E209-4D72-B12E-B08D51659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926A13-52FE-4786-80DE-3747D5144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D23C4-86FF-4CE2-B509-B58C98C98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BB0FD2-D1ED-4EC2-8158-A2C5367F9A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95ADD-A5AF-4E0B-9100-C889B5A45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7B2DA-847B-4EF5-B1B5-327EA9B1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F3D06C-4354-4312-837D-60AD07828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99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E0C5AC-E40D-4787-B703-40E6420E4B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1F0CF7-8A12-423E-9D84-DEDFCBF16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AED30-8F3B-4B3A-8A3B-BA0FF42A8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780B52-1035-46FC-B848-FC63AA949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B464F-3C89-4385-9359-9981E5929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1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CBBFF-A62A-4AD7-BF16-ECEED30DE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CC7D5-594D-43AC-B806-108FB36C5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41D3B-EA48-4973-BE19-1CBC2677E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31AE3-56FB-4C01-9BC7-AF533BFBF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06B3F2-72BD-450A-B334-CD6E73C78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80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3DD27-73BD-43E3-A4D5-75E4CF0C2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9D21DD-3106-4FE7-9B3E-24B5F1EF4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8B00C-6DB3-4186-B966-4118A4CB3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16624-9D8D-4DBD-8B2E-27B7C18F9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682E4-B668-4E6C-A2AC-EE23C10AC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7386B-B578-4BF0-9C44-FF3578109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988E0-ED56-41E2-AD5C-06A35223CB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D73ABA-6B5F-47A4-84C1-934DE0F545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1341FB-A413-4211-BEA6-8AA3CF4C6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5328D8-77B7-45BE-9479-8B258406F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3D7D1-28C9-4778-BB74-3FDB80BB9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03517-D934-41E0-BD7E-B0B79E75A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8F50AB-FE47-4977-A410-5610A041E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FB4686-8CD3-45B0-8ED6-A863127E37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C46512-0DFC-4572-83C0-3487D4B55E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66E97F-22A7-45B6-A58F-33320242B6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8D238D-3449-4164-9A49-ECD18ADBE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57AD34-C5C4-4415-9863-3B1C3E839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FA75E9-E03F-4F19-8D58-E1FF3E8BD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89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B89CF-1F78-434D-AC17-EA78EB02F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1C4FFB-5C0F-4F9C-8FAC-942134C16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3790B1-520F-4873-843C-165B2A7A7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ED6E98-8CA4-4605-9B65-16342F9EB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32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998CAF-F79F-4538-A109-CB4F25B30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68F62B-D5B8-44BA-9878-15F0CC6CD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19806-65D1-42F2-9262-B1C4DA92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07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DB576-6474-46DD-926C-411DF51F7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ADC27-C428-44F2-A258-09B856B82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61226D-068A-4102-B1C2-4F8BBC3645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B3BA9-B42E-4ED0-933E-644284F9C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CD065A-5524-422B-91CF-AA9412BC7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63E10C-8C46-4031-9C0D-336F49563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0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9A683-8096-4248-B1DD-4846A12E2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9432EB-8F43-44D1-A4B2-0E1BD0D935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08F3A7-B272-4EB7-88EF-348F5812F3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5E1C54-7DEB-44E7-AF33-77BE7F147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D84DEA-D27F-4758-B2F3-535ABA614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EF735A-A741-4A08-ACCA-C08E7D5A9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17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152579-28B5-4C4E-8E94-D43081D8F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DFB36-5DDC-4DAF-8569-94D3A626EE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144E8E-AE1D-46B8-8BB4-BA954F6627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491B1-EFFE-4BDC-9755-5836FBB649A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A89E0-C1E1-4195-8141-0156B0BF0E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30F92-413C-4C98-98F6-7ECD12A0C0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754AD-7C23-4230-89C1-AAB4F630A7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1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-">
            <a:extLst>
              <a:ext uri="{FF2B5EF4-FFF2-40B4-BE49-F238E27FC236}">
                <a16:creationId xmlns:a16="http://schemas.microsoft.com/office/drawing/2014/main" id="{34D01CCC-C478-4C31-B905-6A1EA655FB01}"/>
              </a:ext>
            </a:extLst>
          </p:cNvPr>
          <p:cNvSpPr/>
          <p:nvPr/>
        </p:nvSpPr>
        <p:spPr>
          <a:xfrm>
            <a:off x="1" y="1"/>
            <a:ext cx="12217330" cy="6857999"/>
          </a:xfrm>
          <a:custGeom>
            <a:avLst/>
            <a:gdLst>
              <a:gd name="connsiteX0" fmla="*/ 0 w 17365115"/>
              <a:gd name="connsiteY0" fmla="*/ 0 h 6857999"/>
              <a:gd name="connsiteX1" fmla="*/ 17365116 w 17365115"/>
              <a:gd name="connsiteY1" fmla="*/ 0 h 6857999"/>
              <a:gd name="connsiteX2" fmla="*/ 17365116 w 17365115"/>
              <a:gd name="connsiteY2" fmla="*/ 6857999 h 6857999"/>
              <a:gd name="connsiteX3" fmla="*/ 1 w 17365115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65115" h="6857999">
                <a:moveTo>
                  <a:pt x="0" y="0"/>
                </a:moveTo>
                <a:lnTo>
                  <a:pt x="17365116" y="0"/>
                </a:lnTo>
                <a:lnTo>
                  <a:pt x="17365116" y="6857999"/>
                </a:lnTo>
                <a:lnTo>
                  <a:pt x="1" y="6857999"/>
                </a:lnTo>
                <a:close/>
              </a:path>
            </a:pathLst>
          </a:custGeom>
          <a:gradFill>
            <a:gsLst>
              <a:gs pos="0">
                <a:srgbClr val="2AE8F2"/>
              </a:gs>
              <a:gs pos="23000">
                <a:schemeClr val="accent4">
                  <a:lumMod val="20000"/>
                  <a:lumOff val="80000"/>
                </a:schemeClr>
              </a:gs>
            </a:gsLst>
            <a:lin ang="5400000" scaled="1"/>
          </a:gradFill>
          <a:ln w="636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" name="-">
            <a:extLst>
              <a:ext uri="{FF2B5EF4-FFF2-40B4-BE49-F238E27FC236}">
                <a16:creationId xmlns:a16="http://schemas.microsoft.com/office/drawing/2014/main" id="{7FED691D-9863-4C81-8C53-D5E0BB99CCF7}"/>
              </a:ext>
            </a:extLst>
          </p:cNvPr>
          <p:cNvGrpSpPr/>
          <p:nvPr/>
        </p:nvGrpSpPr>
        <p:grpSpPr>
          <a:xfrm>
            <a:off x="-510674" y="609587"/>
            <a:ext cx="13353275" cy="3078913"/>
            <a:chOff x="-397042" y="1765220"/>
            <a:chExt cx="10864685" cy="2505110"/>
          </a:xfrm>
          <a:solidFill>
            <a:schemeClr val="accent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CB2C46BB-7164-4494-9A79-046A913E64BE}"/>
                </a:ext>
              </a:extLst>
            </p:cNvPr>
            <p:cNvSpPr/>
            <p:nvPr/>
          </p:nvSpPr>
          <p:spPr>
            <a:xfrm>
              <a:off x="3191615" y="1765220"/>
              <a:ext cx="7276028" cy="2206700"/>
            </a:xfrm>
            <a:custGeom>
              <a:avLst/>
              <a:gdLst>
                <a:gd name="connsiteX0" fmla="*/ 7248849 w 7276028"/>
                <a:gd name="connsiteY0" fmla="*/ 905598 h 2206700"/>
                <a:gd name="connsiteX1" fmla="*/ 5076890 w 7276028"/>
                <a:gd name="connsiteY1" fmla="*/ 18672 h 2206700"/>
                <a:gd name="connsiteX2" fmla="*/ 4874208 w 7276028"/>
                <a:gd name="connsiteY2" fmla="*/ 23855 h 2206700"/>
                <a:gd name="connsiteX3" fmla="*/ 3007049 w 7276028"/>
                <a:gd name="connsiteY3" fmla="*/ 905080 h 2206700"/>
                <a:gd name="connsiteX4" fmla="*/ 2358572 w 7276028"/>
                <a:gd name="connsiteY4" fmla="*/ 644860 h 2206700"/>
                <a:gd name="connsiteX5" fmla="*/ 2183363 w 7276028"/>
                <a:gd name="connsiteY5" fmla="*/ 640194 h 2206700"/>
                <a:gd name="connsiteX6" fmla="*/ 0 w 7276028"/>
                <a:gd name="connsiteY6" fmla="*/ 1386125 h 2206700"/>
                <a:gd name="connsiteX7" fmla="*/ 1573764 w 7276028"/>
                <a:gd name="connsiteY7" fmla="*/ 2206701 h 2206700"/>
                <a:gd name="connsiteX8" fmla="*/ 7272176 w 7276028"/>
                <a:gd name="connsiteY8" fmla="*/ 1773345 h 2206700"/>
                <a:gd name="connsiteX9" fmla="*/ 7248849 w 7276028"/>
                <a:gd name="connsiteY9" fmla="*/ 905598 h 220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76028" h="2206700">
                  <a:moveTo>
                    <a:pt x="7248849" y="905598"/>
                  </a:moveTo>
                  <a:lnTo>
                    <a:pt x="5076890" y="18672"/>
                  </a:lnTo>
                  <a:cubicBezTo>
                    <a:pt x="5011576" y="-7765"/>
                    <a:pt x="4937968" y="-6210"/>
                    <a:pt x="4874208" y="23855"/>
                  </a:cubicBezTo>
                  <a:lnTo>
                    <a:pt x="3007049" y="905080"/>
                  </a:lnTo>
                  <a:lnTo>
                    <a:pt x="2358572" y="644860"/>
                  </a:lnTo>
                  <a:cubicBezTo>
                    <a:pt x="2302588" y="622570"/>
                    <a:pt x="2240384" y="620496"/>
                    <a:pt x="2183363" y="640194"/>
                  </a:cubicBezTo>
                  <a:lnTo>
                    <a:pt x="0" y="1386125"/>
                  </a:lnTo>
                  <a:lnTo>
                    <a:pt x="1573764" y="2206701"/>
                  </a:lnTo>
                  <a:cubicBezTo>
                    <a:pt x="1573764" y="2206701"/>
                    <a:pt x="7256107" y="1827774"/>
                    <a:pt x="7272176" y="1773345"/>
                  </a:cubicBezTo>
                  <a:cubicBezTo>
                    <a:pt x="7288245" y="1718917"/>
                    <a:pt x="7248849" y="905598"/>
                    <a:pt x="7248849" y="905598"/>
                  </a:cubicBezTo>
                  <a:close/>
                </a:path>
              </a:pathLst>
            </a:custGeom>
            <a:gradFill>
              <a:gsLst>
                <a:gs pos="0">
                  <a:srgbClr val="20C2BA">
                    <a:alpha val="64706"/>
                  </a:srgbClr>
                </a:gs>
                <a:gs pos="100000">
                  <a:srgbClr val="2DEFEA">
                    <a:alpha val="20000"/>
                  </a:srgbClr>
                </a:gs>
              </a:gsLst>
              <a:lin ang="5400000" scaled="1"/>
            </a:gra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D50A5FC-D1F2-42FE-827E-9B8947D9FF2C}"/>
                </a:ext>
              </a:extLst>
            </p:cNvPr>
            <p:cNvSpPr/>
            <p:nvPr/>
          </p:nvSpPr>
          <p:spPr>
            <a:xfrm>
              <a:off x="-397042" y="2099059"/>
              <a:ext cx="10657632" cy="2171271"/>
            </a:xfrm>
            <a:custGeom>
              <a:avLst/>
              <a:gdLst>
                <a:gd name="connsiteX0" fmla="*/ 159139 w 10657632"/>
                <a:gd name="connsiteY0" fmla="*/ 631890 h 2171271"/>
                <a:gd name="connsiteX1" fmla="*/ 4083180 w 10657632"/>
                <a:gd name="connsiteY1" fmla="*/ 3110 h 2171271"/>
                <a:gd name="connsiteX2" fmla="*/ 4200849 w 10657632"/>
                <a:gd name="connsiteY2" fmla="*/ 12441 h 2171271"/>
                <a:gd name="connsiteX3" fmla="*/ 6688494 w 10657632"/>
                <a:gd name="connsiteY3" fmla="*/ 819020 h 2171271"/>
                <a:gd name="connsiteX4" fmla="*/ 7092821 w 10657632"/>
                <a:gd name="connsiteY4" fmla="*/ 571759 h 2171271"/>
                <a:gd name="connsiteX5" fmla="*/ 7261290 w 10657632"/>
                <a:gd name="connsiteY5" fmla="*/ 537547 h 2171271"/>
                <a:gd name="connsiteX6" fmla="*/ 10318620 w 10657632"/>
                <a:gd name="connsiteY6" fmla="*/ 991637 h 2171271"/>
                <a:gd name="connsiteX7" fmla="*/ 10657633 w 10657632"/>
                <a:gd name="connsiteY7" fmla="*/ 1742233 h 2171271"/>
                <a:gd name="connsiteX8" fmla="*/ 0 w 10657632"/>
                <a:gd name="connsiteY8" fmla="*/ 2170923 h 2171271"/>
                <a:gd name="connsiteX9" fmla="*/ 159139 w 10657632"/>
                <a:gd name="connsiteY9" fmla="*/ 631890 h 2171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57632" h="2171271">
                  <a:moveTo>
                    <a:pt x="159139" y="631890"/>
                  </a:moveTo>
                  <a:lnTo>
                    <a:pt x="4083180" y="3110"/>
                  </a:lnTo>
                  <a:cubicBezTo>
                    <a:pt x="4122576" y="-3110"/>
                    <a:pt x="4163008" y="0"/>
                    <a:pt x="4200849" y="12441"/>
                  </a:cubicBezTo>
                  <a:lnTo>
                    <a:pt x="6688494" y="819020"/>
                  </a:lnTo>
                  <a:lnTo>
                    <a:pt x="7092821" y="571759"/>
                  </a:lnTo>
                  <a:cubicBezTo>
                    <a:pt x="7143102" y="541176"/>
                    <a:pt x="7202715" y="528735"/>
                    <a:pt x="7261290" y="537547"/>
                  </a:cubicBezTo>
                  <a:lnTo>
                    <a:pt x="10318620" y="991637"/>
                  </a:lnTo>
                  <a:lnTo>
                    <a:pt x="10657633" y="1742233"/>
                  </a:lnTo>
                  <a:cubicBezTo>
                    <a:pt x="10657633" y="1742233"/>
                    <a:pt x="0" y="2185437"/>
                    <a:pt x="0" y="2170923"/>
                  </a:cubicBezTo>
                  <a:cubicBezTo>
                    <a:pt x="0" y="2156408"/>
                    <a:pt x="159139" y="631890"/>
                    <a:pt x="159139" y="631890"/>
                  </a:cubicBezTo>
                  <a:close/>
                </a:path>
              </a:pathLst>
            </a:custGeom>
            <a:gradFill>
              <a:gsLst>
                <a:gs pos="0">
                  <a:srgbClr val="199791">
                    <a:alpha val="64706"/>
                  </a:srgbClr>
                </a:gs>
                <a:gs pos="100000">
                  <a:srgbClr val="49D3C6">
                    <a:alpha val="20000"/>
                  </a:srgbClr>
                </a:gs>
              </a:gsLst>
              <a:lin ang="5400000" scaled="1"/>
            </a:gra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" name="-">
            <a:extLst>
              <a:ext uri="{FF2B5EF4-FFF2-40B4-BE49-F238E27FC236}">
                <a16:creationId xmlns:a16="http://schemas.microsoft.com/office/drawing/2014/main" id="{6081E0C4-3FA0-4AFA-9DBB-C3F3B859DC90}"/>
              </a:ext>
            </a:extLst>
          </p:cNvPr>
          <p:cNvSpPr/>
          <p:nvPr/>
        </p:nvSpPr>
        <p:spPr>
          <a:xfrm>
            <a:off x="-13099" y="3087924"/>
            <a:ext cx="12232340" cy="2682831"/>
          </a:xfrm>
          <a:custGeom>
            <a:avLst/>
            <a:gdLst>
              <a:gd name="connsiteX0" fmla="*/ 0 w 9952653"/>
              <a:gd name="connsiteY0" fmla="*/ 0 h 2182844"/>
              <a:gd name="connsiteX1" fmla="*/ 9952653 w 9952653"/>
              <a:gd name="connsiteY1" fmla="*/ 0 h 2182844"/>
              <a:gd name="connsiteX2" fmla="*/ 9952653 w 9952653"/>
              <a:gd name="connsiteY2" fmla="*/ 2182845 h 2182844"/>
              <a:gd name="connsiteX3" fmla="*/ 0 w 9952653"/>
              <a:gd name="connsiteY3" fmla="*/ 2182845 h 218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52653" h="2182844">
                <a:moveTo>
                  <a:pt x="0" y="0"/>
                </a:moveTo>
                <a:lnTo>
                  <a:pt x="9952653" y="0"/>
                </a:lnTo>
                <a:lnTo>
                  <a:pt x="9952653" y="2182845"/>
                </a:lnTo>
                <a:lnTo>
                  <a:pt x="0" y="2182845"/>
                </a:lnTo>
                <a:close/>
              </a:path>
            </a:pathLst>
          </a:custGeom>
          <a:solidFill>
            <a:srgbClr val="6BA32E"/>
          </a:solidFill>
          <a:ln w="518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0" name="-">
            <a:extLst>
              <a:ext uri="{FF2B5EF4-FFF2-40B4-BE49-F238E27FC236}">
                <a16:creationId xmlns:a16="http://schemas.microsoft.com/office/drawing/2014/main" id="{7FED691D-9863-4C81-8C53-D5E0BB99CCF7}"/>
              </a:ext>
            </a:extLst>
          </p:cNvPr>
          <p:cNvGrpSpPr/>
          <p:nvPr/>
        </p:nvGrpSpPr>
        <p:grpSpPr>
          <a:xfrm>
            <a:off x="-13736" y="1713060"/>
            <a:ext cx="12232340" cy="1536050"/>
            <a:chOff x="7284" y="2663043"/>
            <a:chExt cx="9952653" cy="1249783"/>
          </a:xfrm>
          <a:solidFill>
            <a:schemeClr val="accent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D808082-FC43-440B-BF8E-A5CD989CE4B7}"/>
                </a:ext>
              </a:extLst>
            </p:cNvPr>
            <p:cNvSpPr/>
            <p:nvPr/>
          </p:nvSpPr>
          <p:spPr>
            <a:xfrm>
              <a:off x="7284" y="2663043"/>
              <a:ext cx="9952653" cy="1223347"/>
            </a:xfrm>
            <a:custGeom>
              <a:avLst/>
              <a:gdLst>
                <a:gd name="connsiteX0" fmla="*/ 9952653 w 9952653"/>
                <a:gd name="connsiteY0" fmla="*/ 1223347 h 1223347"/>
                <a:gd name="connsiteX1" fmla="*/ 0 w 9952653"/>
                <a:gd name="connsiteY1" fmla="*/ 1223347 h 1223347"/>
                <a:gd name="connsiteX2" fmla="*/ 0 w 9952653"/>
                <a:gd name="connsiteY2" fmla="*/ 107302 h 1223347"/>
                <a:gd name="connsiteX3" fmla="*/ 62722 w 9952653"/>
                <a:gd name="connsiteY3" fmla="*/ 101600 h 1223347"/>
                <a:gd name="connsiteX4" fmla="*/ 372188 w 9952653"/>
                <a:gd name="connsiteY4" fmla="*/ 387220 h 1223347"/>
                <a:gd name="connsiteX5" fmla="*/ 372188 w 9952653"/>
                <a:gd name="connsiteY5" fmla="*/ 389812 h 1223347"/>
                <a:gd name="connsiteX6" fmla="*/ 429208 w 9952653"/>
                <a:gd name="connsiteY6" fmla="*/ 387220 h 1223347"/>
                <a:gd name="connsiteX7" fmla="*/ 588865 w 9952653"/>
                <a:gd name="connsiteY7" fmla="*/ 407955 h 1223347"/>
                <a:gd name="connsiteX8" fmla="*/ 731416 w 9952653"/>
                <a:gd name="connsiteY8" fmla="*/ 466531 h 1223347"/>
                <a:gd name="connsiteX9" fmla="*/ 1004078 w 9952653"/>
                <a:gd name="connsiteY9" fmla="*/ 315686 h 1223347"/>
                <a:gd name="connsiteX10" fmla="*/ 1155441 w 9952653"/>
                <a:gd name="connsiteY10" fmla="*/ 352490 h 1223347"/>
                <a:gd name="connsiteX11" fmla="*/ 1733939 w 9952653"/>
                <a:gd name="connsiteY11" fmla="*/ 153437 h 1223347"/>
                <a:gd name="connsiteX12" fmla="*/ 2238310 w 9952653"/>
                <a:gd name="connsiteY12" fmla="*/ 299616 h 1223347"/>
                <a:gd name="connsiteX13" fmla="*/ 2238310 w 9952653"/>
                <a:gd name="connsiteY13" fmla="*/ 299616 h 1223347"/>
                <a:gd name="connsiteX14" fmla="*/ 2617237 w 9952653"/>
                <a:gd name="connsiteY14" fmla="*/ 101600 h 1223347"/>
                <a:gd name="connsiteX15" fmla="*/ 3055776 w 9952653"/>
                <a:gd name="connsiteY15" fmla="*/ 459792 h 1223347"/>
                <a:gd name="connsiteX16" fmla="*/ 3055776 w 9952653"/>
                <a:gd name="connsiteY16" fmla="*/ 459792 h 1223347"/>
                <a:gd name="connsiteX17" fmla="*/ 3169816 w 9952653"/>
                <a:gd name="connsiteY17" fmla="*/ 448906 h 1223347"/>
                <a:gd name="connsiteX18" fmla="*/ 3633237 w 9952653"/>
                <a:gd name="connsiteY18" fmla="*/ 681135 h 1223347"/>
                <a:gd name="connsiteX19" fmla="*/ 4341845 w 9952653"/>
                <a:gd name="connsiteY19" fmla="*/ 255037 h 1223347"/>
                <a:gd name="connsiteX20" fmla="*/ 4554376 w 9952653"/>
                <a:gd name="connsiteY20" fmla="*/ 282510 h 1223347"/>
                <a:gd name="connsiteX21" fmla="*/ 4554376 w 9952653"/>
                <a:gd name="connsiteY21" fmla="*/ 282510 h 1223347"/>
                <a:gd name="connsiteX22" fmla="*/ 4975290 w 9952653"/>
                <a:gd name="connsiteY22" fmla="*/ 0 h 1223347"/>
                <a:gd name="connsiteX23" fmla="*/ 5406053 w 9952653"/>
                <a:gd name="connsiteY23" fmla="*/ 316722 h 1223347"/>
                <a:gd name="connsiteX24" fmla="*/ 5406053 w 9952653"/>
                <a:gd name="connsiteY24" fmla="*/ 316722 h 1223347"/>
                <a:gd name="connsiteX25" fmla="*/ 5426270 w 9952653"/>
                <a:gd name="connsiteY25" fmla="*/ 316722 h 1223347"/>
                <a:gd name="connsiteX26" fmla="*/ 5732107 w 9952653"/>
                <a:gd name="connsiteY26" fmla="*/ 368041 h 1223347"/>
                <a:gd name="connsiteX27" fmla="*/ 5732625 w 9952653"/>
                <a:gd name="connsiteY27" fmla="*/ 368041 h 1223347"/>
                <a:gd name="connsiteX28" fmla="*/ 6089780 w 9952653"/>
                <a:gd name="connsiteY28" fmla="*/ 183502 h 1223347"/>
                <a:gd name="connsiteX29" fmla="*/ 6484258 w 9952653"/>
                <a:gd name="connsiteY29" fmla="*/ 438539 h 1223347"/>
                <a:gd name="connsiteX30" fmla="*/ 6697306 w 9952653"/>
                <a:gd name="connsiteY30" fmla="*/ 636037 h 1223347"/>
                <a:gd name="connsiteX31" fmla="*/ 6697306 w 9952653"/>
                <a:gd name="connsiteY31" fmla="*/ 636037 h 1223347"/>
                <a:gd name="connsiteX32" fmla="*/ 6952862 w 9952653"/>
                <a:gd name="connsiteY32" fmla="*/ 718457 h 1223347"/>
                <a:gd name="connsiteX33" fmla="*/ 6952862 w 9952653"/>
                <a:gd name="connsiteY33" fmla="*/ 718457 h 1223347"/>
                <a:gd name="connsiteX34" fmla="*/ 7243666 w 9952653"/>
                <a:gd name="connsiteY34" fmla="*/ 530290 h 1223347"/>
                <a:gd name="connsiteX35" fmla="*/ 7406951 w 9952653"/>
                <a:gd name="connsiteY35" fmla="*/ 573833 h 1223347"/>
                <a:gd name="connsiteX36" fmla="*/ 7406951 w 9952653"/>
                <a:gd name="connsiteY36" fmla="*/ 573833 h 1223347"/>
                <a:gd name="connsiteX37" fmla="*/ 7553131 w 9952653"/>
                <a:gd name="connsiteY37" fmla="*/ 551025 h 1223347"/>
                <a:gd name="connsiteX38" fmla="*/ 7597192 w 9952653"/>
                <a:gd name="connsiteY38" fmla="*/ 553098 h 1223347"/>
                <a:gd name="connsiteX39" fmla="*/ 7597192 w 9952653"/>
                <a:gd name="connsiteY39" fmla="*/ 553098 h 1223347"/>
                <a:gd name="connsiteX40" fmla="*/ 7867261 w 9952653"/>
                <a:gd name="connsiteY40" fmla="*/ 377371 h 1223347"/>
                <a:gd name="connsiteX41" fmla="*/ 7930502 w 9952653"/>
                <a:gd name="connsiteY41" fmla="*/ 384110 h 1223347"/>
                <a:gd name="connsiteX42" fmla="*/ 7930502 w 9952653"/>
                <a:gd name="connsiteY42" fmla="*/ 384110 h 1223347"/>
                <a:gd name="connsiteX43" fmla="*/ 8067870 w 9952653"/>
                <a:gd name="connsiteY43" fmla="*/ 279400 h 1223347"/>
                <a:gd name="connsiteX44" fmla="*/ 8067870 w 9952653"/>
                <a:gd name="connsiteY44" fmla="*/ 279400 h 1223347"/>
                <a:gd name="connsiteX45" fmla="*/ 8068388 w 9952653"/>
                <a:gd name="connsiteY45" fmla="*/ 279400 h 1223347"/>
                <a:gd name="connsiteX46" fmla="*/ 8358674 w 9952653"/>
                <a:gd name="connsiteY46" fmla="*/ 91751 h 1223347"/>
                <a:gd name="connsiteX47" fmla="*/ 8604380 w 9952653"/>
                <a:gd name="connsiteY47" fmla="*/ 204237 h 1223347"/>
                <a:gd name="connsiteX48" fmla="*/ 8604898 w 9952653"/>
                <a:gd name="connsiteY48" fmla="*/ 204237 h 1223347"/>
                <a:gd name="connsiteX49" fmla="*/ 8753151 w 9952653"/>
                <a:gd name="connsiteY49" fmla="*/ 257629 h 1223347"/>
                <a:gd name="connsiteX50" fmla="*/ 8882224 w 9952653"/>
                <a:gd name="connsiteY50" fmla="*/ 340049 h 1223347"/>
                <a:gd name="connsiteX51" fmla="*/ 9063653 w 9952653"/>
                <a:gd name="connsiteY51" fmla="*/ 285620 h 1223347"/>
                <a:gd name="connsiteX52" fmla="*/ 9222792 w 9952653"/>
                <a:gd name="connsiteY52" fmla="*/ 326571 h 1223347"/>
                <a:gd name="connsiteX53" fmla="*/ 9334241 w 9952653"/>
                <a:gd name="connsiteY53" fmla="*/ 433355 h 1223347"/>
                <a:gd name="connsiteX54" fmla="*/ 9472127 w 9952653"/>
                <a:gd name="connsiteY54" fmla="*/ 418322 h 1223347"/>
                <a:gd name="connsiteX55" fmla="*/ 9508412 w 9952653"/>
                <a:gd name="connsiteY55" fmla="*/ 419359 h 1223347"/>
                <a:gd name="connsiteX56" fmla="*/ 9949543 w 9952653"/>
                <a:gd name="connsiteY56" fmla="*/ 40433 h 1223347"/>
                <a:gd name="connsiteX57" fmla="*/ 9949543 w 9952653"/>
                <a:gd name="connsiteY57" fmla="*/ 1223347 h 1223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9952653" h="1223347">
                  <a:moveTo>
                    <a:pt x="9952653" y="1223347"/>
                  </a:moveTo>
                  <a:lnTo>
                    <a:pt x="0" y="1223347"/>
                  </a:lnTo>
                  <a:lnTo>
                    <a:pt x="0" y="107302"/>
                  </a:lnTo>
                  <a:cubicBezTo>
                    <a:pt x="20216" y="103673"/>
                    <a:pt x="40951" y="101600"/>
                    <a:pt x="62722" y="101600"/>
                  </a:cubicBezTo>
                  <a:cubicBezTo>
                    <a:pt x="233784" y="101600"/>
                    <a:pt x="372188" y="229637"/>
                    <a:pt x="372188" y="387220"/>
                  </a:cubicBezTo>
                  <a:lnTo>
                    <a:pt x="372188" y="389812"/>
                  </a:lnTo>
                  <a:cubicBezTo>
                    <a:pt x="390849" y="388257"/>
                    <a:pt x="410029" y="387220"/>
                    <a:pt x="429208" y="387220"/>
                  </a:cubicBezTo>
                  <a:cubicBezTo>
                    <a:pt x="484673" y="387220"/>
                    <a:pt x="538065" y="394478"/>
                    <a:pt x="588865" y="407955"/>
                  </a:cubicBezTo>
                  <a:cubicBezTo>
                    <a:pt x="639665" y="421433"/>
                    <a:pt x="687355" y="441131"/>
                    <a:pt x="731416" y="466531"/>
                  </a:cubicBezTo>
                  <a:cubicBezTo>
                    <a:pt x="783771" y="376853"/>
                    <a:pt x="886408" y="315686"/>
                    <a:pt x="1004078" y="315686"/>
                  </a:cubicBezTo>
                  <a:cubicBezTo>
                    <a:pt x="1059024" y="315686"/>
                    <a:pt x="1110861" y="329163"/>
                    <a:pt x="1155441" y="352490"/>
                  </a:cubicBezTo>
                  <a:cubicBezTo>
                    <a:pt x="1310433" y="228600"/>
                    <a:pt x="1512596" y="153437"/>
                    <a:pt x="1733939" y="153437"/>
                  </a:cubicBezTo>
                  <a:cubicBezTo>
                    <a:pt x="1921588" y="153437"/>
                    <a:pt x="2095241" y="207347"/>
                    <a:pt x="2238310" y="299616"/>
                  </a:cubicBezTo>
                  <a:lnTo>
                    <a:pt x="2238310" y="299616"/>
                  </a:lnTo>
                  <a:cubicBezTo>
                    <a:pt x="2315547" y="180910"/>
                    <a:pt x="2456025" y="101600"/>
                    <a:pt x="2617237" y="101600"/>
                  </a:cubicBezTo>
                  <a:cubicBezTo>
                    <a:pt x="2843245" y="101600"/>
                    <a:pt x="3028820" y="258147"/>
                    <a:pt x="3055776" y="459792"/>
                  </a:cubicBezTo>
                  <a:lnTo>
                    <a:pt x="3055776" y="459792"/>
                  </a:lnTo>
                  <a:cubicBezTo>
                    <a:pt x="3092580" y="452535"/>
                    <a:pt x="3130939" y="448906"/>
                    <a:pt x="3169816" y="448906"/>
                  </a:cubicBezTo>
                  <a:cubicBezTo>
                    <a:pt x="3364204" y="448906"/>
                    <a:pt x="3534747" y="541176"/>
                    <a:pt x="3633237" y="681135"/>
                  </a:cubicBezTo>
                  <a:cubicBezTo>
                    <a:pt x="3752980" y="430245"/>
                    <a:pt x="4025123" y="255037"/>
                    <a:pt x="4341845" y="255037"/>
                  </a:cubicBezTo>
                  <a:cubicBezTo>
                    <a:pt x="4415453" y="255037"/>
                    <a:pt x="4486988" y="264367"/>
                    <a:pt x="4554376" y="282510"/>
                  </a:cubicBezTo>
                  <a:cubicBezTo>
                    <a:pt x="4554376" y="282510"/>
                    <a:pt x="4554376" y="282510"/>
                    <a:pt x="4554376" y="282510"/>
                  </a:cubicBezTo>
                  <a:cubicBezTo>
                    <a:pt x="4611915" y="118706"/>
                    <a:pt x="4778310" y="0"/>
                    <a:pt x="4975290" y="0"/>
                  </a:cubicBezTo>
                  <a:cubicBezTo>
                    <a:pt x="5185229" y="0"/>
                    <a:pt x="5360955" y="135294"/>
                    <a:pt x="5406053" y="316722"/>
                  </a:cubicBezTo>
                  <a:lnTo>
                    <a:pt x="5406053" y="316722"/>
                  </a:lnTo>
                  <a:cubicBezTo>
                    <a:pt x="5412792" y="316722"/>
                    <a:pt x="5419531" y="316722"/>
                    <a:pt x="5426270" y="316722"/>
                  </a:cubicBezTo>
                  <a:cubicBezTo>
                    <a:pt x="5534090" y="316722"/>
                    <a:pt x="5637245" y="334865"/>
                    <a:pt x="5732107" y="368041"/>
                  </a:cubicBezTo>
                  <a:cubicBezTo>
                    <a:pt x="5732107" y="368041"/>
                    <a:pt x="5732107" y="368041"/>
                    <a:pt x="5732625" y="368041"/>
                  </a:cubicBezTo>
                  <a:cubicBezTo>
                    <a:pt x="5806751" y="257629"/>
                    <a:pt x="5938935" y="183502"/>
                    <a:pt x="6089780" y="183502"/>
                  </a:cubicBezTo>
                  <a:cubicBezTo>
                    <a:pt x="6271209" y="183502"/>
                    <a:pt x="6425164" y="289767"/>
                    <a:pt x="6484258" y="438539"/>
                  </a:cubicBezTo>
                  <a:cubicBezTo>
                    <a:pt x="6587413" y="465494"/>
                    <a:pt x="6668278" y="540657"/>
                    <a:pt x="6697306" y="636037"/>
                  </a:cubicBezTo>
                  <a:lnTo>
                    <a:pt x="6697306" y="636037"/>
                  </a:lnTo>
                  <a:cubicBezTo>
                    <a:pt x="6790094" y="646404"/>
                    <a:pt x="6876661" y="675433"/>
                    <a:pt x="6952862" y="718457"/>
                  </a:cubicBezTo>
                  <a:lnTo>
                    <a:pt x="6952862" y="718457"/>
                  </a:lnTo>
                  <a:cubicBezTo>
                    <a:pt x="6996404" y="609082"/>
                    <a:pt x="7109927" y="530290"/>
                    <a:pt x="7243666" y="530290"/>
                  </a:cubicBezTo>
                  <a:cubicBezTo>
                    <a:pt x="7303796" y="530290"/>
                    <a:pt x="7359780" y="546359"/>
                    <a:pt x="7406951" y="573833"/>
                  </a:cubicBezTo>
                  <a:lnTo>
                    <a:pt x="7406951" y="573833"/>
                  </a:lnTo>
                  <a:cubicBezTo>
                    <a:pt x="7452567" y="558800"/>
                    <a:pt x="7501812" y="551025"/>
                    <a:pt x="7553131" y="551025"/>
                  </a:cubicBezTo>
                  <a:cubicBezTo>
                    <a:pt x="7568164" y="551025"/>
                    <a:pt x="7582678" y="551543"/>
                    <a:pt x="7597192" y="553098"/>
                  </a:cubicBezTo>
                  <a:lnTo>
                    <a:pt x="7597192" y="553098"/>
                  </a:lnTo>
                  <a:cubicBezTo>
                    <a:pt x="7637107" y="450980"/>
                    <a:pt x="7742853" y="377371"/>
                    <a:pt x="7867261" y="377371"/>
                  </a:cubicBezTo>
                  <a:cubicBezTo>
                    <a:pt x="7889033" y="377371"/>
                    <a:pt x="7910286" y="379963"/>
                    <a:pt x="7930502" y="384110"/>
                  </a:cubicBezTo>
                  <a:cubicBezTo>
                    <a:pt x="7930502" y="384110"/>
                    <a:pt x="7930502" y="384110"/>
                    <a:pt x="7930502" y="384110"/>
                  </a:cubicBezTo>
                  <a:cubicBezTo>
                    <a:pt x="7970935" y="343678"/>
                    <a:pt x="8017588" y="308947"/>
                    <a:pt x="8067870" y="279400"/>
                  </a:cubicBezTo>
                  <a:lnTo>
                    <a:pt x="8067870" y="279400"/>
                  </a:lnTo>
                  <a:cubicBezTo>
                    <a:pt x="8067870" y="279400"/>
                    <a:pt x="8068388" y="279400"/>
                    <a:pt x="8068388" y="279400"/>
                  </a:cubicBezTo>
                  <a:cubicBezTo>
                    <a:pt x="8111931" y="170025"/>
                    <a:pt x="8225454" y="91751"/>
                    <a:pt x="8358674" y="91751"/>
                  </a:cubicBezTo>
                  <a:cubicBezTo>
                    <a:pt x="8459237" y="91751"/>
                    <a:pt x="8547878" y="135812"/>
                    <a:pt x="8604380" y="204237"/>
                  </a:cubicBezTo>
                  <a:cubicBezTo>
                    <a:pt x="8604380" y="204237"/>
                    <a:pt x="8604380" y="204237"/>
                    <a:pt x="8604898" y="204237"/>
                  </a:cubicBezTo>
                  <a:cubicBezTo>
                    <a:pt x="8656735" y="216678"/>
                    <a:pt x="8706498" y="234820"/>
                    <a:pt x="8753151" y="257629"/>
                  </a:cubicBezTo>
                  <a:cubicBezTo>
                    <a:pt x="8799804" y="280437"/>
                    <a:pt x="8842829" y="308429"/>
                    <a:pt x="8882224" y="340049"/>
                  </a:cubicBezTo>
                  <a:cubicBezTo>
                    <a:pt x="8933025" y="305837"/>
                    <a:pt x="8995747" y="285620"/>
                    <a:pt x="9063653" y="285620"/>
                  </a:cubicBezTo>
                  <a:cubicBezTo>
                    <a:pt x="9122229" y="285620"/>
                    <a:pt x="9176657" y="300653"/>
                    <a:pt x="9222792" y="326571"/>
                  </a:cubicBezTo>
                  <a:cubicBezTo>
                    <a:pt x="9269445" y="352490"/>
                    <a:pt x="9308322" y="389294"/>
                    <a:pt x="9334241" y="433355"/>
                  </a:cubicBezTo>
                  <a:cubicBezTo>
                    <a:pt x="9378302" y="423506"/>
                    <a:pt x="9424437" y="418322"/>
                    <a:pt x="9472127" y="418322"/>
                  </a:cubicBezTo>
                  <a:cubicBezTo>
                    <a:pt x="9484049" y="418322"/>
                    <a:pt x="9496490" y="418841"/>
                    <a:pt x="9508412" y="419359"/>
                  </a:cubicBezTo>
                  <a:cubicBezTo>
                    <a:pt x="9524482" y="207347"/>
                    <a:pt x="9716278" y="40433"/>
                    <a:pt x="9949543" y="40433"/>
                  </a:cubicBezTo>
                  <a:lnTo>
                    <a:pt x="9949543" y="1223347"/>
                  </a:lnTo>
                  <a:close/>
                </a:path>
              </a:pathLst>
            </a:custGeom>
            <a:solidFill>
              <a:srgbClr val="4C9E77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" name="Graphic 3">
              <a:extLst>
                <a:ext uri="{FF2B5EF4-FFF2-40B4-BE49-F238E27FC236}">
                  <a16:creationId xmlns:a16="http://schemas.microsoft.com/office/drawing/2014/main" id="{7FED691D-9863-4C81-8C53-D5E0BB99CCF7}"/>
                </a:ext>
              </a:extLst>
            </p:cNvPr>
            <p:cNvGrpSpPr/>
            <p:nvPr/>
          </p:nvGrpSpPr>
          <p:grpSpPr>
            <a:xfrm>
              <a:off x="7284" y="3232210"/>
              <a:ext cx="9952653" cy="680616"/>
              <a:chOff x="7284" y="3232210"/>
              <a:chExt cx="9952653" cy="680616"/>
            </a:xfrm>
            <a:solidFill>
              <a:schemeClr val="accent1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C850C9F-9A31-4EAF-82EC-3BD74CF14F42}"/>
                  </a:ext>
                </a:extLst>
              </p:cNvPr>
              <p:cNvSpPr/>
              <p:nvPr/>
            </p:nvSpPr>
            <p:spPr>
              <a:xfrm>
                <a:off x="7284" y="3710145"/>
                <a:ext cx="9952653" cy="63759"/>
              </a:xfrm>
              <a:custGeom>
                <a:avLst/>
                <a:gdLst>
                  <a:gd name="connsiteX0" fmla="*/ 0 w 9952653"/>
                  <a:gd name="connsiteY0" fmla="*/ 0 h 63759"/>
                  <a:gd name="connsiteX1" fmla="*/ 9952653 w 9952653"/>
                  <a:gd name="connsiteY1" fmla="*/ 0 h 63759"/>
                  <a:gd name="connsiteX2" fmla="*/ 9952653 w 9952653"/>
                  <a:gd name="connsiteY2" fmla="*/ 63759 h 63759"/>
                  <a:gd name="connsiteX3" fmla="*/ 0 w 9952653"/>
                  <a:gd name="connsiteY3" fmla="*/ 63759 h 6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952653" h="63759">
                    <a:moveTo>
                      <a:pt x="0" y="0"/>
                    </a:moveTo>
                    <a:lnTo>
                      <a:pt x="9952653" y="0"/>
                    </a:lnTo>
                    <a:lnTo>
                      <a:pt x="9952653" y="63759"/>
                    </a:lnTo>
                    <a:lnTo>
                      <a:pt x="0" y="63759"/>
                    </a:lnTo>
                    <a:close/>
                  </a:path>
                </a:pathLst>
              </a:custGeom>
              <a:solidFill>
                <a:srgbClr val="CCCCCC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B5DED01E-BFE2-4E95-A3BD-9DA08F93848D}"/>
                  </a:ext>
                </a:extLst>
              </p:cNvPr>
              <p:cNvSpPr/>
              <p:nvPr/>
            </p:nvSpPr>
            <p:spPr>
              <a:xfrm>
                <a:off x="7284" y="3407418"/>
                <a:ext cx="9952653" cy="63759"/>
              </a:xfrm>
              <a:custGeom>
                <a:avLst/>
                <a:gdLst>
                  <a:gd name="connsiteX0" fmla="*/ 0 w 9952653"/>
                  <a:gd name="connsiteY0" fmla="*/ 0 h 63759"/>
                  <a:gd name="connsiteX1" fmla="*/ 9952653 w 9952653"/>
                  <a:gd name="connsiteY1" fmla="*/ 0 h 63759"/>
                  <a:gd name="connsiteX2" fmla="*/ 9952653 w 9952653"/>
                  <a:gd name="connsiteY2" fmla="*/ 63759 h 63759"/>
                  <a:gd name="connsiteX3" fmla="*/ 0 w 9952653"/>
                  <a:gd name="connsiteY3" fmla="*/ 63759 h 6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952653" h="63759">
                    <a:moveTo>
                      <a:pt x="0" y="0"/>
                    </a:moveTo>
                    <a:lnTo>
                      <a:pt x="9952653" y="0"/>
                    </a:lnTo>
                    <a:lnTo>
                      <a:pt x="9952653" y="63759"/>
                    </a:lnTo>
                    <a:lnTo>
                      <a:pt x="0" y="63759"/>
                    </a:lnTo>
                    <a:close/>
                  </a:path>
                </a:pathLst>
              </a:custGeom>
              <a:solidFill>
                <a:srgbClr val="CCCCCC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5" name="Graphic 3">
                <a:extLst>
                  <a:ext uri="{FF2B5EF4-FFF2-40B4-BE49-F238E27FC236}">
                    <a16:creationId xmlns:a16="http://schemas.microsoft.com/office/drawing/2014/main" id="{7FED691D-9863-4C81-8C53-D5E0BB99CCF7}"/>
                  </a:ext>
                </a:extLst>
              </p:cNvPr>
              <p:cNvGrpSpPr/>
              <p:nvPr/>
            </p:nvGrpSpPr>
            <p:grpSpPr>
              <a:xfrm>
                <a:off x="7284" y="3232210"/>
                <a:ext cx="9952653" cy="680616"/>
                <a:chOff x="7284" y="3232210"/>
                <a:chExt cx="9952653" cy="680616"/>
              </a:xfrm>
              <a:solidFill>
                <a:srgbClr val="E5E5E5"/>
              </a:solidFill>
            </p:grpSpPr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5DEFCF77-91C4-47EB-AEBC-B3D89D38F578}"/>
                    </a:ext>
                  </a:extLst>
                </p:cNvPr>
                <p:cNvSpPr/>
                <p:nvPr/>
              </p:nvSpPr>
              <p:spPr>
                <a:xfrm>
                  <a:off x="7284" y="3232210"/>
                  <a:ext cx="54428" cy="680616"/>
                </a:xfrm>
                <a:custGeom>
                  <a:avLst/>
                  <a:gdLst>
                    <a:gd name="connsiteX0" fmla="*/ 54429 w 54428"/>
                    <a:gd name="connsiteY0" fmla="*/ 45616 h 680616"/>
                    <a:gd name="connsiteX1" fmla="*/ 54429 w 54428"/>
                    <a:gd name="connsiteY1" fmla="*/ 680616 h 680616"/>
                    <a:gd name="connsiteX2" fmla="*/ 0 w 54428"/>
                    <a:gd name="connsiteY2" fmla="*/ 680616 h 680616"/>
                    <a:gd name="connsiteX3" fmla="*/ 0 w 54428"/>
                    <a:gd name="connsiteY3" fmla="*/ 9331 h 680616"/>
                    <a:gd name="connsiteX4" fmla="*/ 9849 w 54428"/>
                    <a:gd name="connsiteY4" fmla="*/ 0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428" h="680616">
                      <a:moveTo>
                        <a:pt x="54429" y="45616"/>
                      </a:moveTo>
                      <a:lnTo>
                        <a:pt x="54429" y="680616"/>
                      </a:lnTo>
                      <a:lnTo>
                        <a:pt x="0" y="680616"/>
                      </a:lnTo>
                      <a:lnTo>
                        <a:pt x="0" y="9331"/>
                      </a:lnTo>
                      <a:lnTo>
                        <a:pt x="9849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D25254F1-0703-4344-BAB6-DD95D020ACB7}"/>
                    </a:ext>
                  </a:extLst>
                </p:cNvPr>
                <p:cNvSpPr/>
                <p:nvPr/>
              </p:nvSpPr>
              <p:spPr>
                <a:xfrm>
                  <a:off x="100072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098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E14A6BEA-2D97-4F14-9B38-31E132CFEBD0}"/>
                    </a:ext>
                  </a:extLst>
                </p:cNvPr>
                <p:cNvSpPr/>
                <p:nvPr/>
              </p:nvSpPr>
              <p:spPr>
                <a:xfrm>
                  <a:off x="228109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F8E2BD3-4337-4C4B-840A-8100F3621358}"/>
                    </a:ext>
                  </a:extLst>
                </p:cNvPr>
                <p:cNvSpPr/>
                <p:nvPr/>
              </p:nvSpPr>
              <p:spPr>
                <a:xfrm>
                  <a:off x="356664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098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58A577BA-5304-4B34-BF9C-37C7466220FF}"/>
                    </a:ext>
                  </a:extLst>
                </p:cNvPr>
                <p:cNvSpPr/>
                <p:nvPr/>
              </p:nvSpPr>
              <p:spPr>
                <a:xfrm>
                  <a:off x="484700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929126D1-C2ED-4944-BE5D-165FE5100E3A}"/>
                    </a:ext>
                  </a:extLst>
                </p:cNvPr>
                <p:cNvSpPr/>
                <p:nvPr/>
              </p:nvSpPr>
              <p:spPr>
                <a:xfrm>
                  <a:off x="613255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098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826B7692-E50A-4752-B868-D84E962AAD84}"/>
                    </a:ext>
                  </a:extLst>
                </p:cNvPr>
                <p:cNvSpPr/>
                <p:nvPr/>
              </p:nvSpPr>
              <p:spPr>
                <a:xfrm>
                  <a:off x="741292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78AC6CA6-6F09-423B-AADD-EEA299E718AC}"/>
                    </a:ext>
                  </a:extLst>
                </p:cNvPr>
                <p:cNvSpPr/>
                <p:nvPr/>
              </p:nvSpPr>
              <p:spPr>
                <a:xfrm>
                  <a:off x="869847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E39851BD-35AD-4FA2-A015-12A937054734}"/>
                    </a:ext>
                  </a:extLst>
                </p:cNvPr>
                <p:cNvSpPr/>
                <p:nvPr/>
              </p:nvSpPr>
              <p:spPr>
                <a:xfrm>
                  <a:off x="1002031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59224BC4-752C-47BE-A5B9-CE4B2746A6DD}"/>
                    </a:ext>
                  </a:extLst>
                </p:cNvPr>
                <p:cNvSpPr/>
                <p:nvPr/>
              </p:nvSpPr>
              <p:spPr>
                <a:xfrm>
                  <a:off x="1130586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098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8702D8CD-A284-43AA-B9AE-5CA7BE3266EC}"/>
                    </a:ext>
                  </a:extLst>
                </p:cNvPr>
                <p:cNvSpPr/>
                <p:nvPr/>
              </p:nvSpPr>
              <p:spPr>
                <a:xfrm>
                  <a:off x="1258623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B99CB8EA-03D3-4758-872C-E928E63ADBB2}"/>
                    </a:ext>
                  </a:extLst>
                </p:cNvPr>
                <p:cNvSpPr/>
                <p:nvPr/>
              </p:nvSpPr>
              <p:spPr>
                <a:xfrm>
                  <a:off x="1387178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FFA7AC92-6319-403C-BB74-A27C9AFE35BC}"/>
                    </a:ext>
                  </a:extLst>
                </p:cNvPr>
                <p:cNvSpPr/>
                <p:nvPr/>
              </p:nvSpPr>
              <p:spPr>
                <a:xfrm>
                  <a:off x="1515215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32EE1196-BCD2-4BF8-B040-5DC77B2E890C}"/>
                    </a:ext>
                  </a:extLst>
                </p:cNvPr>
                <p:cNvSpPr/>
                <p:nvPr/>
              </p:nvSpPr>
              <p:spPr>
                <a:xfrm>
                  <a:off x="1643770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E149D8DB-8594-4596-AE84-538D67234E10}"/>
                    </a:ext>
                  </a:extLst>
                </p:cNvPr>
                <p:cNvSpPr/>
                <p:nvPr/>
              </p:nvSpPr>
              <p:spPr>
                <a:xfrm>
                  <a:off x="1771806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6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468E5F92-E869-4BCC-965E-7955FBB51DE1}"/>
                    </a:ext>
                  </a:extLst>
                </p:cNvPr>
                <p:cNvSpPr/>
                <p:nvPr/>
              </p:nvSpPr>
              <p:spPr>
                <a:xfrm>
                  <a:off x="1900362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4C0FE967-A9C8-4813-B604-78638FFB60B4}"/>
                    </a:ext>
                  </a:extLst>
                </p:cNvPr>
                <p:cNvSpPr/>
                <p:nvPr/>
              </p:nvSpPr>
              <p:spPr>
                <a:xfrm>
                  <a:off x="2028398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6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7A580215-D998-463B-BAF8-5DE5FE9F0629}"/>
                    </a:ext>
                  </a:extLst>
                </p:cNvPr>
                <p:cNvSpPr/>
                <p:nvPr/>
              </p:nvSpPr>
              <p:spPr>
                <a:xfrm>
                  <a:off x="2156953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D88DED17-6AC0-41B4-84AF-5E4CC2CA084A}"/>
                    </a:ext>
                  </a:extLst>
                </p:cNvPr>
                <p:cNvSpPr/>
                <p:nvPr/>
              </p:nvSpPr>
              <p:spPr>
                <a:xfrm>
                  <a:off x="2284990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6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23EFD405-B41D-4E75-B7D0-FF4BDAC2CF66}"/>
                    </a:ext>
                  </a:extLst>
                </p:cNvPr>
                <p:cNvSpPr/>
                <p:nvPr/>
              </p:nvSpPr>
              <p:spPr>
                <a:xfrm>
                  <a:off x="2413545" y="3232210"/>
                  <a:ext cx="90195" cy="680616"/>
                </a:xfrm>
                <a:custGeom>
                  <a:avLst/>
                  <a:gdLst>
                    <a:gd name="connsiteX0" fmla="*/ 90196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6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CD136AB0-6DE6-4A64-8EE3-4368C60D9E63}"/>
                    </a:ext>
                  </a:extLst>
                </p:cNvPr>
                <p:cNvSpPr/>
                <p:nvPr/>
              </p:nvSpPr>
              <p:spPr>
                <a:xfrm>
                  <a:off x="2545729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6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99F13D28-79A9-4B6E-AA1D-255E21D7BDB5}"/>
                    </a:ext>
                  </a:extLst>
                </p:cNvPr>
                <p:cNvSpPr/>
                <p:nvPr/>
              </p:nvSpPr>
              <p:spPr>
                <a:xfrm>
                  <a:off x="2674284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C827DF75-B3BF-4302-B47B-CC87FBE423AA}"/>
                    </a:ext>
                  </a:extLst>
                </p:cNvPr>
                <p:cNvSpPr/>
                <p:nvPr/>
              </p:nvSpPr>
              <p:spPr>
                <a:xfrm>
                  <a:off x="2802321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6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0F99EA82-7853-473D-B200-D0DFCAD943A0}"/>
                    </a:ext>
                  </a:extLst>
                </p:cNvPr>
                <p:cNvSpPr/>
                <p:nvPr/>
              </p:nvSpPr>
              <p:spPr>
                <a:xfrm>
                  <a:off x="2930876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5BA98299-598F-41F7-9F26-47989A452511}"/>
                    </a:ext>
                  </a:extLst>
                </p:cNvPr>
                <p:cNvSpPr/>
                <p:nvPr/>
              </p:nvSpPr>
              <p:spPr>
                <a:xfrm>
                  <a:off x="3059431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098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DEFFDDB3-AC03-4289-81B5-F9F0708DAB1C}"/>
                    </a:ext>
                  </a:extLst>
                </p:cNvPr>
                <p:cNvSpPr/>
                <p:nvPr/>
              </p:nvSpPr>
              <p:spPr>
                <a:xfrm>
                  <a:off x="3187468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29E4A2D1-EAD9-4572-B81E-6D640B80825E}"/>
                    </a:ext>
                  </a:extLst>
                </p:cNvPr>
                <p:cNvSpPr/>
                <p:nvPr/>
              </p:nvSpPr>
              <p:spPr>
                <a:xfrm>
                  <a:off x="3316023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098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9B4A616B-DBBF-476E-B286-E7CA25EC860A}"/>
                    </a:ext>
                  </a:extLst>
                </p:cNvPr>
                <p:cNvSpPr/>
                <p:nvPr/>
              </p:nvSpPr>
              <p:spPr>
                <a:xfrm>
                  <a:off x="3444060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67178871-D2BF-4F8A-8138-B2EE1EEB2B1A}"/>
                    </a:ext>
                  </a:extLst>
                </p:cNvPr>
                <p:cNvSpPr/>
                <p:nvPr/>
              </p:nvSpPr>
              <p:spPr>
                <a:xfrm>
                  <a:off x="3572615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A5FACDC1-DBBC-431D-A0C2-963D9EC24B7F}"/>
                    </a:ext>
                  </a:extLst>
                </p:cNvPr>
                <p:cNvSpPr/>
                <p:nvPr/>
              </p:nvSpPr>
              <p:spPr>
                <a:xfrm>
                  <a:off x="3700651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81CD5685-678D-4340-B5BD-59EA72C3B026}"/>
                    </a:ext>
                  </a:extLst>
                </p:cNvPr>
                <p:cNvSpPr/>
                <p:nvPr/>
              </p:nvSpPr>
              <p:spPr>
                <a:xfrm>
                  <a:off x="3829206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BE454FD2-AEAA-47C5-B0D3-2B4BC26F497E}"/>
                    </a:ext>
                  </a:extLst>
                </p:cNvPr>
                <p:cNvSpPr/>
                <p:nvPr/>
              </p:nvSpPr>
              <p:spPr>
                <a:xfrm>
                  <a:off x="3957243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6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1C0CE8F7-269B-4060-8C0B-22CED377E8D3}"/>
                    </a:ext>
                  </a:extLst>
                </p:cNvPr>
                <p:cNvSpPr/>
                <p:nvPr/>
              </p:nvSpPr>
              <p:spPr>
                <a:xfrm>
                  <a:off x="4089945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098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B740727D-9809-4442-9174-90E457BBB980}"/>
                    </a:ext>
                  </a:extLst>
                </p:cNvPr>
                <p:cNvSpPr/>
                <p:nvPr/>
              </p:nvSpPr>
              <p:spPr>
                <a:xfrm>
                  <a:off x="4217982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699084E6-F7DB-4789-8CFD-C1497664AA2E}"/>
                    </a:ext>
                  </a:extLst>
                </p:cNvPr>
                <p:cNvSpPr/>
                <p:nvPr/>
              </p:nvSpPr>
              <p:spPr>
                <a:xfrm>
                  <a:off x="4346537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150743B6-F386-4FF8-80BE-3A17EA339966}"/>
                    </a:ext>
                  </a:extLst>
                </p:cNvPr>
                <p:cNvSpPr/>
                <p:nvPr/>
              </p:nvSpPr>
              <p:spPr>
                <a:xfrm>
                  <a:off x="4474574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FD84EE8D-B63E-4D47-943F-92F1A61EEE82}"/>
                    </a:ext>
                  </a:extLst>
                </p:cNvPr>
                <p:cNvSpPr/>
                <p:nvPr/>
              </p:nvSpPr>
              <p:spPr>
                <a:xfrm>
                  <a:off x="4603129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C83B5678-0A38-41F1-8919-80D5E88943FF}"/>
                    </a:ext>
                  </a:extLst>
                </p:cNvPr>
                <p:cNvSpPr/>
                <p:nvPr/>
              </p:nvSpPr>
              <p:spPr>
                <a:xfrm>
                  <a:off x="4731166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6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7B3DEEF8-815E-46D3-A48E-5746D9894389}"/>
                    </a:ext>
                  </a:extLst>
                </p:cNvPr>
                <p:cNvSpPr/>
                <p:nvPr/>
              </p:nvSpPr>
              <p:spPr>
                <a:xfrm>
                  <a:off x="4859721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89923EB6-931F-4929-89F9-A293F7C6818B}"/>
                    </a:ext>
                  </a:extLst>
                </p:cNvPr>
                <p:cNvSpPr/>
                <p:nvPr/>
              </p:nvSpPr>
              <p:spPr>
                <a:xfrm>
                  <a:off x="4987758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6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CD88DA0A-BBBE-4B07-9C2D-12A8CB0FEC72}"/>
                    </a:ext>
                  </a:extLst>
                </p:cNvPr>
                <p:cNvSpPr/>
                <p:nvPr/>
              </p:nvSpPr>
              <p:spPr>
                <a:xfrm>
                  <a:off x="5116312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DC718606-08CF-4320-9D09-345DF279484A}"/>
                    </a:ext>
                  </a:extLst>
                </p:cNvPr>
                <p:cNvSpPr/>
                <p:nvPr/>
              </p:nvSpPr>
              <p:spPr>
                <a:xfrm>
                  <a:off x="5244868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098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A70600DB-AB61-470F-AB23-3E4184A043EF}"/>
                    </a:ext>
                  </a:extLst>
                </p:cNvPr>
                <p:cNvSpPr/>
                <p:nvPr/>
              </p:nvSpPr>
              <p:spPr>
                <a:xfrm>
                  <a:off x="5372904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76A43FD1-C4E4-41E3-B27A-90FC2502D5EC}"/>
                    </a:ext>
                  </a:extLst>
                </p:cNvPr>
                <p:cNvSpPr/>
                <p:nvPr/>
              </p:nvSpPr>
              <p:spPr>
                <a:xfrm>
                  <a:off x="5501460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098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EBB7CC14-6FDB-4167-82C9-A9C1DE16CA4B}"/>
                    </a:ext>
                  </a:extLst>
                </p:cNvPr>
                <p:cNvSpPr/>
                <p:nvPr/>
              </p:nvSpPr>
              <p:spPr>
                <a:xfrm>
                  <a:off x="5633643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647AC010-5F0B-416F-98EB-991674FBB881}"/>
                    </a:ext>
                  </a:extLst>
                </p:cNvPr>
                <p:cNvSpPr/>
                <p:nvPr/>
              </p:nvSpPr>
              <p:spPr>
                <a:xfrm>
                  <a:off x="5761680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7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9DD80C93-45C3-4753-896A-EB93D3C879E0}"/>
                    </a:ext>
                  </a:extLst>
                </p:cNvPr>
                <p:cNvSpPr/>
                <p:nvPr/>
              </p:nvSpPr>
              <p:spPr>
                <a:xfrm>
                  <a:off x="5890235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B6052AC8-9B48-4032-B83D-C3AD5F7B5EDE}"/>
                    </a:ext>
                  </a:extLst>
                </p:cNvPr>
                <p:cNvSpPr/>
                <p:nvPr/>
              </p:nvSpPr>
              <p:spPr>
                <a:xfrm>
                  <a:off x="6018790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098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D3C28D66-1426-4582-B8F2-5B9004599CAE}"/>
                    </a:ext>
                  </a:extLst>
                </p:cNvPr>
                <p:cNvSpPr/>
                <p:nvPr/>
              </p:nvSpPr>
              <p:spPr>
                <a:xfrm>
                  <a:off x="6146827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AF61ACFC-20A7-431E-9A37-BF272909153A}"/>
                    </a:ext>
                  </a:extLst>
                </p:cNvPr>
                <p:cNvSpPr/>
                <p:nvPr/>
              </p:nvSpPr>
              <p:spPr>
                <a:xfrm>
                  <a:off x="6275382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098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id="{A2715E5A-4BBE-4F9B-A230-9F36A4F23D1F}"/>
                    </a:ext>
                  </a:extLst>
                </p:cNvPr>
                <p:cNvSpPr/>
                <p:nvPr/>
              </p:nvSpPr>
              <p:spPr>
                <a:xfrm>
                  <a:off x="6403419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6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8399D676-1052-4A1B-BE87-2127C3C3F527}"/>
                    </a:ext>
                  </a:extLst>
                </p:cNvPr>
                <p:cNvSpPr/>
                <p:nvPr/>
              </p:nvSpPr>
              <p:spPr>
                <a:xfrm>
                  <a:off x="6531974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CE53D777-8F50-41A1-B6E2-FF9D365F2456}"/>
                    </a:ext>
                  </a:extLst>
                </p:cNvPr>
                <p:cNvSpPr/>
                <p:nvPr/>
              </p:nvSpPr>
              <p:spPr>
                <a:xfrm>
                  <a:off x="6660011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6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43E6D2D5-3358-4293-B4B5-279CCAECA5FB}"/>
                    </a:ext>
                  </a:extLst>
                </p:cNvPr>
                <p:cNvSpPr/>
                <p:nvPr/>
              </p:nvSpPr>
              <p:spPr>
                <a:xfrm>
                  <a:off x="6788565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F480A62C-E4D9-4579-BE9D-C00199F65A61}"/>
                    </a:ext>
                  </a:extLst>
                </p:cNvPr>
                <p:cNvSpPr/>
                <p:nvPr/>
              </p:nvSpPr>
              <p:spPr>
                <a:xfrm>
                  <a:off x="6916603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6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FD5EC2EC-2DC4-42C2-8E4B-E280BA91D37B}"/>
                    </a:ext>
                  </a:extLst>
                </p:cNvPr>
                <p:cNvSpPr/>
                <p:nvPr/>
              </p:nvSpPr>
              <p:spPr>
                <a:xfrm>
                  <a:off x="7045157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5CA90E74-7964-48B1-A075-4E59D0615AFE}"/>
                    </a:ext>
                  </a:extLst>
                </p:cNvPr>
                <p:cNvSpPr/>
                <p:nvPr/>
              </p:nvSpPr>
              <p:spPr>
                <a:xfrm>
                  <a:off x="7177341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3EB4F280-CB7D-4DBC-8D4F-1546DCEA887A}"/>
                    </a:ext>
                  </a:extLst>
                </p:cNvPr>
                <p:cNvSpPr/>
                <p:nvPr/>
              </p:nvSpPr>
              <p:spPr>
                <a:xfrm>
                  <a:off x="7305896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id="{E7B32112-9FFF-4DEA-97FE-F8A8AB69BBAD}"/>
                    </a:ext>
                  </a:extLst>
                </p:cNvPr>
                <p:cNvSpPr/>
                <p:nvPr/>
              </p:nvSpPr>
              <p:spPr>
                <a:xfrm>
                  <a:off x="7433933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7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" name="Freeform: Shape 74">
                  <a:extLst>
                    <a:ext uri="{FF2B5EF4-FFF2-40B4-BE49-F238E27FC236}">
                      <a16:creationId xmlns:a16="http://schemas.microsoft.com/office/drawing/2014/main" id="{9B888755-6182-4212-8E41-7F8F5D0D5DA4}"/>
                    </a:ext>
                  </a:extLst>
                </p:cNvPr>
                <p:cNvSpPr/>
                <p:nvPr/>
              </p:nvSpPr>
              <p:spPr>
                <a:xfrm>
                  <a:off x="7562488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F5A9FE63-E33E-4386-B9D5-EAFAD5B6CA45}"/>
                    </a:ext>
                  </a:extLst>
                </p:cNvPr>
                <p:cNvSpPr/>
                <p:nvPr/>
              </p:nvSpPr>
              <p:spPr>
                <a:xfrm>
                  <a:off x="7690525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7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DFA84A98-1CAE-41E2-B600-E0178582A9BB}"/>
                    </a:ext>
                  </a:extLst>
                </p:cNvPr>
                <p:cNvSpPr/>
                <p:nvPr/>
              </p:nvSpPr>
              <p:spPr>
                <a:xfrm>
                  <a:off x="7819080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D3A14FBB-4CA9-4A6D-9699-E52EA9E3844C}"/>
                    </a:ext>
                  </a:extLst>
                </p:cNvPr>
                <p:cNvSpPr/>
                <p:nvPr/>
              </p:nvSpPr>
              <p:spPr>
                <a:xfrm>
                  <a:off x="7947116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7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72BE779B-E886-4713-8C49-3D8D4F9A8AFB}"/>
                    </a:ext>
                  </a:extLst>
                </p:cNvPr>
                <p:cNvSpPr/>
                <p:nvPr/>
              </p:nvSpPr>
              <p:spPr>
                <a:xfrm>
                  <a:off x="8075672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C02E1210-41B7-4C9F-9496-48ADC25B4A98}"/>
                    </a:ext>
                  </a:extLst>
                </p:cNvPr>
                <p:cNvSpPr/>
                <p:nvPr/>
              </p:nvSpPr>
              <p:spPr>
                <a:xfrm>
                  <a:off x="8204227" y="3232210"/>
                  <a:ext cx="90195" cy="680616"/>
                </a:xfrm>
                <a:custGeom>
                  <a:avLst/>
                  <a:gdLst>
                    <a:gd name="connsiteX0" fmla="*/ 90195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098 w 90195"/>
                    <a:gd name="connsiteY3" fmla="*/ 0 h 680616"/>
                    <a:gd name="connsiteX4" fmla="*/ 90195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5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5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2F9EC8FD-CC74-46CF-93C9-6E1B6E2B9ED8}"/>
                    </a:ext>
                  </a:extLst>
                </p:cNvPr>
                <p:cNvSpPr/>
                <p:nvPr/>
              </p:nvSpPr>
              <p:spPr>
                <a:xfrm>
                  <a:off x="8332264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3DC929C9-207D-4351-826A-7540F8806F30}"/>
                    </a:ext>
                  </a:extLst>
                </p:cNvPr>
                <p:cNvSpPr/>
                <p:nvPr/>
              </p:nvSpPr>
              <p:spPr>
                <a:xfrm>
                  <a:off x="8460819" y="3232210"/>
                  <a:ext cx="90195" cy="680616"/>
                </a:xfrm>
                <a:custGeom>
                  <a:avLst/>
                  <a:gdLst>
                    <a:gd name="connsiteX0" fmla="*/ 90195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098 w 90195"/>
                    <a:gd name="connsiteY3" fmla="*/ 0 h 680616"/>
                    <a:gd name="connsiteX4" fmla="*/ 90195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5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5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36214478-6000-4AA8-81B5-FA3384BA9680}"/>
                    </a:ext>
                  </a:extLst>
                </p:cNvPr>
                <p:cNvSpPr/>
                <p:nvPr/>
              </p:nvSpPr>
              <p:spPr>
                <a:xfrm>
                  <a:off x="8588855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882FC537-9F65-46D0-A6B0-4A201A9C6969}"/>
                    </a:ext>
                  </a:extLst>
                </p:cNvPr>
                <p:cNvSpPr/>
                <p:nvPr/>
              </p:nvSpPr>
              <p:spPr>
                <a:xfrm>
                  <a:off x="8721039" y="3232210"/>
                  <a:ext cx="90714" cy="680616"/>
                </a:xfrm>
                <a:custGeom>
                  <a:avLst/>
                  <a:gdLst>
                    <a:gd name="connsiteX0" fmla="*/ 90714 w 90714"/>
                    <a:gd name="connsiteY0" fmla="*/ 680616 h 680616"/>
                    <a:gd name="connsiteX1" fmla="*/ 0 w 90714"/>
                    <a:gd name="connsiteY1" fmla="*/ 680616 h 680616"/>
                    <a:gd name="connsiteX2" fmla="*/ 0 w 90714"/>
                    <a:gd name="connsiteY2" fmla="*/ 45616 h 680616"/>
                    <a:gd name="connsiteX3" fmla="*/ 45617 w 90714"/>
                    <a:gd name="connsiteY3" fmla="*/ 0 h 680616"/>
                    <a:gd name="connsiteX4" fmla="*/ 90714 w 90714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714" h="680616">
                      <a:moveTo>
                        <a:pt x="90714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714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D90E34D1-0137-4487-A71E-CEA3A98CC5C3}"/>
                    </a:ext>
                  </a:extLst>
                </p:cNvPr>
                <p:cNvSpPr/>
                <p:nvPr/>
              </p:nvSpPr>
              <p:spPr>
                <a:xfrm>
                  <a:off x="8849594" y="3232210"/>
                  <a:ext cx="90195" cy="680616"/>
                </a:xfrm>
                <a:custGeom>
                  <a:avLst/>
                  <a:gdLst>
                    <a:gd name="connsiteX0" fmla="*/ 90195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5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5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5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B13DA275-F60E-4F21-8DAD-1120C3A37787}"/>
                    </a:ext>
                  </a:extLst>
                </p:cNvPr>
                <p:cNvSpPr/>
                <p:nvPr/>
              </p:nvSpPr>
              <p:spPr>
                <a:xfrm>
                  <a:off x="8978149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098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25A4BE71-D211-4FC8-A358-80BF824130E3}"/>
                    </a:ext>
                  </a:extLst>
                </p:cNvPr>
                <p:cNvSpPr/>
                <p:nvPr/>
              </p:nvSpPr>
              <p:spPr>
                <a:xfrm>
                  <a:off x="9106186" y="3232210"/>
                  <a:ext cx="90195" cy="680616"/>
                </a:xfrm>
                <a:custGeom>
                  <a:avLst/>
                  <a:gdLst>
                    <a:gd name="connsiteX0" fmla="*/ 90195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5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5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5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5A469E2B-C787-4812-ABAF-EFC218A032A3}"/>
                    </a:ext>
                  </a:extLst>
                </p:cNvPr>
                <p:cNvSpPr/>
                <p:nvPr/>
              </p:nvSpPr>
              <p:spPr>
                <a:xfrm>
                  <a:off x="9234741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098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098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2CFEA5C1-3AFD-4375-B61A-14228C70AB4D}"/>
                    </a:ext>
                  </a:extLst>
                </p:cNvPr>
                <p:cNvSpPr/>
                <p:nvPr/>
              </p:nvSpPr>
              <p:spPr>
                <a:xfrm>
                  <a:off x="9362778" y="3232210"/>
                  <a:ext cx="90195" cy="680616"/>
                </a:xfrm>
                <a:custGeom>
                  <a:avLst/>
                  <a:gdLst>
                    <a:gd name="connsiteX0" fmla="*/ 90195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5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5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5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75B58FBD-C4E6-4CC1-A266-52D9A2C7F479}"/>
                    </a:ext>
                  </a:extLst>
                </p:cNvPr>
                <p:cNvSpPr/>
                <p:nvPr/>
              </p:nvSpPr>
              <p:spPr>
                <a:xfrm>
                  <a:off x="9491333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E93FD577-B23E-4C7B-B014-DC3804D9007F}"/>
                    </a:ext>
                  </a:extLst>
                </p:cNvPr>
                <p:cNvSpPr/>
                <p:nvPr/>
              </p:nvSpPr>
              <p:spPr>
                <a:xfrm>
                  <a:off x="9619370" y="3232210"/>
                  <a:ext cx="90195" cy="680616"/>
                </a:xfrm>
                <a:custGeom>
                  <a:avLst/>
                  <a:gdLst>
                    <a:gd name="connsiteX0" fmla="*/ 90195 w 90195"/>
                    <a:gd name="connsiteY0" fmla="*/ 680616 h 680616"/>
                    <a:gd name="connsiteX1" fmla="*/ 0 w 90195"/>
                    <a:gd name="connsiteY1" fmla="*/ 680616 h 680616"/>
                    <a:gd name="connsiteX2" fmla="*/ 0 w 90195"/>
                    <a:gd name="connsiteY2" fmla="*/ 45616 h 680616"/>
                    <a:gd name="connsiteX3" fmla="*/ 45616 w 90195"/>
                    <a:gd name="connsiteY3" fmla="*/ 0 h 680616"/>
                    <a:gd name="connsiteX4" fmla="*/ 90195 w 90195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5" h="680616">
                      <a:moveTo>
                        <a:pt x="90195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lnTo>
                        <a:pt x="90195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2FEFC7CB-5425-49CC-AE84-1E32FAC2EC9A}"/>
                    </a:ext>
                  </a:extLst>
                </p:cNvPr>
                <p:cNvSpPr/>
                <p:nvPr/>
              </p:nvSpPr>
              <p:spPr>
                <a:xfrm>
                  <a:off x="9747925" y="3232210"/>
                  <a:ext cx="90196" cy="680616"/>
                </a:xfrm>
                <a:custGeom>
                  <a:avLst/>
                  <a:gdLst>
                    <a:gd name="connsiteX0" fmla="*/ 90196 w 90196"/>
                    <a:gd name="connsiteY0" fmla="*/ 680616 h 680616"/>
                    <a:gd name="connsiteX1" fmla="*/ 0 w 90196"/>
                    <a:gd name="connsiteY1" fmla="*/ 680616 h 680616"/>
                    <a:gd name="connsiteX2" fmla="*/ 0 w 90196"/>
                    <a:gd name="connsiteY2" fmla="*/ 45616 h 680616"/>
                    <a:gd name="connsiteX3" fmla="*/ 45617 w 90196"/>
                    <a:gd name="connsiteY3" fmla="*/ 0 h 680616"/>
                    <a:gd name="connsiteX4" fmla="*/ 90196 w 90196"/>
                    <a:gd name="connsiteY4" fmla="*/ 45616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196" h="680616">
                      <a:moveTo>
                        <a:pt x="90196" y="680616"/>
                      </a:move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7" y="0"/>
                      </a:lnTo>
                      <a:lnTo>
                        <a:pt x="90196" y="45616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196564F8-A6C8-4FB1-86F6-CCB4B877225D}"/>
                    </a:ext>
                  </a:extLst>
                </p:cNvPr>
                <p:cNvSpPr/>
                <p:nvPr/>
              </p:nvSpPr>
              <p:spPr>
                <a:xfrm>
                  <a:off x="9875962" y="3232210"/>
                  <a:ext cx="83975" cy="680616"/>
                </a:xfrm>
                <a:custGeom>
                  <a:avLst/>
                  <a:gdLst>
                    <a:gd name="connsiteX0" fmla="*/ 83975 w 83975"/>
                    <a:gd name="connsiteY0" fmla="*/ 38878 h 680616"/>
                    <a:gd name="connsiteX1" fmla="*/ 83975 w 83975"/>
                    <a:gd name="connsiteY1" fmla="*/ 680616 h 680616"/>
                    <a:gd name="connsiteX2" fmla="*/ 0 w 83975"/>
                    <a:gd name="connsiteY2" fmla="*/ 680616 h 680616"/>
                    <a:gd name="connsiteX3" fmla="*/ 0 w 83975"/>
                    <a:gd name="connsiteY3" fmla="*/ 45616 h 680616"/>
                    <a:gd name="connsiteX4" fmla="*/ 45616 w 83975"/>
                    <a:gd name="connsiteY4" fmla="*/ 0 h 680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975" h="680616">
                      <a:moveTo>
                        <a:pt x="83975" y="38878"/>
                      </a:moveTo>
                      <a:lnTo>
                        <a:pt x="83975" y="680616"/>
                      </a:lnTo>
                      <a:lnTo>
                        <a:pt x="0" y="680616"/>
                      </a:lnTo>
                      <a:lnTo>
                        <a:pt x="0" y="45616"/>
                      </a:lnTo>
                      <a:lnTo>
                        <a:pt x="45616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94" name="-">
            <a:extLst>
              <a:ext uri="{FF2B5EF4-FFF2-40B4-BE49-F238E27FC236}">
                <a16:creationId xmlns:a16="http://schemas.microsoft.com/office/drawing/2014/main" id="{7FED691D-9863-4C81-8C53-D5E0BB99CCF7}"/>
              </a:ext>
            </a:extLst>
          </p:cNvPr>
          <p:cNvGrpSpPr/>
          <p:nvPr/>
        </p:nvGrpSpPr>
        <p:grpSpPr>
          <a:xfrm>
            <a:off x="8392175" y="1080418"/>
            <a:ext cx="1239798" cy="2327967"/>
            <a:chOff x="6846623" y="2148304"/>
            <a:chExt cx="1008742" cy="1894114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3843F1A5-1AD8-4A1F-8DBA-98035DF67A8B}"/>
                </a:ext>
              </a:extLst>
            </p:cNvPr>
            <p:cNvSpPr/>
            <p:nvPr/>
          </p:nvSpPr>
          <p:spPr>
            <a:xfrm>
              <a:off x="6846623" y="2148304"/>
              <a:ext cx="1008742" cy="1472163"/>
            </a:xfrm>
            <a:custGeom>
              <a:avLst/>
              <a:gdLst>
                <a:gd name="connsiteX0" fmla="*/ 1008743 w 1008742"/>
                <a:gd name="connsiteY0" fmla="*/ 736082 h 1472163"/>
                <a:gd name="connsiteX1" fmla="*/ 504371 w 1008742"/>
                <a:gd name="connsiteY1" fmla="*/ 1472163 h 1472163"/>
                <a:gd name="connsiteX2" fmla="*/ 0 w 1008742"/>
                <a:gd name="connsiteY2" fmla="*/ 736082 h 1472163"/>
                <a:gd name="connsiteX3" fmla="*/ 504371 w 1008742"/>
                <a:gd name="connsiteY3" fmla="*/ 0 h 1472163"/>
                <a:gd name="connsiteX4" fmla="*/ 1008743 w 1008742"/>
                <a:gd name="connsiteY4" fmla="*/ 736082 h 1472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8742" h="1472163">
                  <a:moveTo>
                    <a:pt x="1008743" y="736082"/>
                  </a:moveTo>
                  <a:cubicBezTo>
                    <a:pt x="1008743" y="1142482"/>
                    <a:pt x="782735" y="1472163"/>
                    <a:pt x="504371" y="1472163"/>
                  </a:cubicBezTo>
                  <a:cubicBezTo>
                    <a:pt x="226008" y="1472163"/>
                    <a:pt x="0" y="1142482"/>
                    <a:pt x="0" y="736082"/>
                  </a:cubicBezTo>
                  <a:cubicBezTo>
                    <a:pt x="0" y="329682"/>
                    <a:pt x="226008" y="0"/>
                    <a:pt x="504371" y="0"/>
                  </a:cubicBezTo>
                  <a:cubicBezTo>
                    <a:pt x="782735" y="518"/>
                    <a:pt x="1008743" y="329682"/>
                    <a:pt x="1008743" y="736082"/>
                  </a:cubicBezTo>
                  <a:close/>
                </a:path>
              </a:pathLst>
            </a:custGeom>
            <a:solidFill>
              <a:srgbClr val="99A411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3DE2BE05-C7DA-44CB-8279-42B5D7E432AF}"/>
                </a:ext>
              </a:extLst>
            </p:cNvPr>
            <p:cNvSpPr/>
            <p:nvPr/>
          </p:nvSpPr>
          <p:spPr>
            <a:xfrm>
              <a:off x="7251986" y="2874018"/>
              <a:ext cx="322943" cy="1168399"/>
            </a:xfrm>
            <a:custGeom>
              <a:avLst/>
              <a:gdLst>
                <a:gd name="connsiteX0" fmla="*/ 322943 w 322943"/>
                <a:gd name="connsiteY0" fmla="*/ 168469 h 1168399"/>
                <a:gd name="connsiteX1" fmla="*/ 98490 w 322943"/>
                <a:gd name="connsiteY1" fmla="*/ 367522 h 1168399"/>
                <a:gd name="connsiteX2" fmla="*/ 98490 w 322943"/>
                <a:gd name="connsiteY2" fmla="*/ 1168400 h 1168399"/>
                <a:gd name="connsiteX3" fmla="*/ 0 w 322943"/>
                <a:gd name="connsiteY3" fmla="*/ 1168400 h 1168399"/>
                <a:gd name="connsiteX4" fmla="*/ 41988 w 322943"/>
                <a:gd name="connsiteY4" fmla="*/ 0 h 1168399"/>
                <a:gd name="connsiteX5" fmla="*/ 98490 w 322943"/>
                <a:gd name="connsiteY5" fmla="*/ 10367 h 1168399"/>
                <a:gd name="connsiteX6" fmla="*/ 98490 w 322943"/>
                <a:gd name="connsiteY6" fmla="*/ 320351 h 1168399"/>
                <a:gd name="connsiteX7" fmla="*/ 307910 w 322943"/>
                <a:gd name="connsiteY7" fmla="*/ 156029 h 1168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2943" h="1168399">
                  <a:moveTo>
                    <a:pt x="322943" y="168469"/>
                  </a:moveTo>
                  <a:lnTo>
                    <a:pt x="98490" y="367522"/>
                  </a:lnTo>
                  <a:lnTo>
                    <a:pt x="98490" y="1168400"/>
                  </a:lnTo>
                  <a:lnTo>
                    <a:pt x="0" y="1168400"/>
                  </a:lnTo>
                  <a:lnTo>
                    <a:pt x="41988" y="0"/>
                  </a:lnTo>
                  <a:lnTo>
                    <a:pt x="98490" y="10367"/>
                  </a:lnTo>
                  <a:lnTo>
                    <a:pt x="98490" y="320351"/>
                  </a:lnTo>
                  <a:lnTo>
                    <a:pt x="307910" y="156029"/>
                  </a:lnTo>
                  <a:close/>
                </a:path>
              </a:pathLst>
            </a:custGeom>
            <a:solidFill>
              <a:srgbClr val="79514C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7" name="-">
            <a:extLst>
              <a:ext uri="{FF2B5EF4-FFF2-40B4-BE49-F238E27FC236}">
                <a16:creationId xmlns:a16="http://schemas.microsoft.com/office/drawing/2014/main" id="{7FED691D-9863-4C81-8C53-D5E0BB99CCF7}"/>
              </a:ext>
            </a:extLst>
          </p:cNvPr>
          <p:cNvGrpSpPr/>
          <p:nvPr/>
        </p:nvGrpSpPr>
        <p:grpSpPr>
          <a:xfrm>
            <a:off x="311823" y="1583728"/>
            <a:ext cx="1904932" cy="2472588"/>
            <a:chOff x="272170" y="2557814"/>
            <a:chExt cx="1549918" cy="2011783"/>
          </a:xfrm>
          <a:solidFill>
            <a:schemeClr val="accent1"/>
          </a:solidFill>
        </p:grpSpPr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7AF7341-9F18-4AA3-AC0B-DF9284852B78}"/>
                </a:ext>
              </a:extLst>
            </p:cNvPr>
            <p:cNvSpPr/>
            <p:nvPr/>
          </p:nvSpPr>
          <p:spPr>
            <a:xfrm>
              <a:off x="272170" y="2557814"/>
              <a:ext cx="1549918" cy="1549918"/>
            </a:xfrm>
            <a:custGeom>
              <a:avLst/>
              <a:gdLst>
                <a:gd name="connsiteX0" fmla="*/ 1549918 w 1549918"/>
                <a:gd name="connsiteY0" fmla="*/ 774959 h 1549918"/>
                <a:gd name="connsiteX1" fmla="*/ 774959 w 1549918"/>
                <a:gd name="connsiteY1" fmla="*/ 1549918 h 1549918"/>
                <a:gd name="connsiteX2" fmla="*/ 0 w 1549918"/>
                <a:gd name="connsiteY2" fmla="*/ 774959 h 1549918"/>
                <a:gd name="connsiteX3" fmla="*/ 774959 w 1549918"/>
                <a:gd name="connsiteY3" fmla="*/ 0 h 1549918"/>
                <a:gd name="connsiteX4" fmla="*/ 1549918 w 1549918"/>
                <a:gd name="connsiteY4" fmla="*/ 774959 h 1549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9918" h="1549918">
                  <a:moveTo>
                    <a:pt x="1549918" y="774959"/>
                  </a:moveTo>
                  <a:cubicBezTo>
                    <a:pt x="1549918" y="1202612"/>
                    <a:pt x="1203131" y="1549918"/>
                    <a:pt x="774959" y="1549918"/>
                  </a:cubicBezTo>
                  <a:cubicBezTo>
                    <a:pt x="347306" y="1549918"/>
                    <a:pt x="0" y="1203131"/>
                    <a:pt x="0" y="774959"/>
                  </a:cubicBezTo>
                  <a:cubicBezTo>
                    <a:pt x="0" y="346788"/>
                    <a:pt x="346788" y="0"/>
                    <a:pt x="774959" y="0"/>
                  </a:cubicBezTo>
                  <a:cubicBezTo>
                    <a:pt x="1203131" y="0"/>
                    <a:pt x="1549918" y="346788"/>
                    <a:pt x="1549918" y="774959"/>
                  </a:cubicBezTo>
                  <a:close/>
                </a:path>
              </a:pathLst>
            </a:custGeom>
            <a:solidFill>
              <a:srgbClr val="A6CB13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D8C88E4-2678-44F5-A194-A9CC8EBC90DB}"/>
                </a:ext>
              </a:extLst>
            </p:cNvPr>
            <p:cNvSpPr/>
            <p:nvPr/>
          </p:nvSpPr>
          <p:spPr>
            <a:xfrm>
              <a:off x="751141" y="3181410"/>
              <a:ext cx="377889" cy="1388187"/>
            </a:xfrm>
            <a:custGeom>
              <a:avLst/>
              <a:gdLst>
                <a:gd name="connsiteX0" fmla="*/ 377890 w 377889"/>
                <a:gd name="connsiteY0" fmla="*/ 1388188 h 1388187"/>
                <a:gd name="connsiteX1" fmla="*/ 377890 w 377889"/>
                <a:gd name="connsiteY1" fmla="*/ 0 h 1388187"/>
                <a:gd name="connsiteX2" fmla="*/ 332274 w 377889"/>
                <a:gd name="connsiteY2" fmla="*/ 0 h 1388187"/>
                <a:gd name="connsiteX3" fmla="*/ 319314 w 377889"/>
                <a:gd name="connsiteY3" fmla="*/ 334347 h 1388187"/>
                <a:gd name="connsiteX4" fmla="*/ 18143 w 377889"/>
                <a:gd name="connsiteY4" fmla="*/ 151363 h 1388187"/>
                <a:gd name="connsiteX5" fmla="*/ 0 w 377889"/>
                <a:gd name="connsiteY5" fmla="*/ 174690 h 1388187"/>
                <a:gd name="connsiteX6" fmla="*/ 314131 w 377889"/>
                <a:gd name="connsiteY6" fmla="*/ 430763 h 1388187"/>
                <a:gd name="connsiteX7" fmla="*/ 277845 w 377889"/>
                <a:gd name="connsiteY7" fmla="*/ 1388188 h 138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77889" h="1388187">
                  <a:moveTo>
                    <a:pt x="377890" y="1388188"/>
                  </a:moveTo>
                  <a:lnTo>
                    <a:pt x="377890" y="0"/>
                  </a:lnTo>
                  <a:lnTo>
                    <a:pt x="332274" y="0"/>
                  </a:lnTo>
                  <a:lnTo>
                    <a:pt x="319314" y="334347"/>
                  </a:lnTo>
                  <a:lnTo>
                    <a:pt x="18143" y="151363"/>
                  </a:lnTo>
                  <a:lnTo>
                    <a:pt x="0" y="174690"/>
                  </a:lnTo>
                  <a:lnTo>
                    <a:pt x="314131" y="430763"/>
                  </a:lnTo>
                  <a:lnTo>
                    <a:pt x="277845" y="1388188"/>
                  </a:lnTo>
                  <a:close/>
                </a:path>
              </a:pathLst>
            </a:custGeom>
            <a:solidFill>
              <a:srgbClr val="91615B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0" name="-">
            <a:extLst>
              <a:ext uri="{FF2B5EF4-FFF2-40B4-BE49-F238E27FC236}">
                <a16:creationId xmlns:a16="http://schemas.microsoft.com/office/drawing/2014/main" id="{7FED691D-9863-4C81-8C53-D5E0BB99CCF7}"/>
              </a:ext>
            </a:extLst>
          </p:cNvPr>
          <p:cNvGrpSpPr/>
          <p:nvPr/>
        </p:nvGrpSpPr>
        <p:grpSpPr>
          <a:xfrm>
            <a:off x="10146752" y="1309774"/>
            <a:ext cx="1965456" cy="2551589"/>
            <a:chOff x="8274207" y="2334916"/>
            <a:chExt cx="1599163" cy="2076061"/>
          </a:xfrm>
          <a:solidFill>
            <a:schemeClr val="accent1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6D9311DD-709B-483A-ACEB-8F7B6340048F}"/>
                </a:ext>
              </a:extLst>
            </p:cNvPr>
            <p:cNvSpPr/>
            <p:nvPr/>
          </p:nvSpPr>
          <p:spPr>
            <a:xfrm>
              <a:off x="8274207" y="2334916"/>
              <a:ext cx="1599163" cy="1599163"/>
            </a:xfrm>
            <a:custGeom>
              <a:avLst/>
              <a:gdLst>
                <a:gd name="connsiteX0" fmla="*/ 1599163 w 1599163"/>
                <a:gd name="connsiteY0" fmla="*/ 799841 h 1599163"/>
                <a:gd name="connsiteX1" fmla="*/ 799322 w 1599163"/>
                <a:gd name="connsiteY1" fmla="*/ 1599163 h 1599163"/>
                <a:gd name="connsiteX2" fmla="*/ 0 w 1599163"/>
                <a:gd name="connsiteY2" fmla="*/ 799841 h 1599163"/>
                <a:gd name="connsiteX3" fmla="*/ 799322 w 1599163"/>
                <a:gd name="connsiteY3" fmla="*/ 0 h 1599163"/>
                <a:gd name="connsiteX4" fmla="*/ 1599163 w 1599163"/>
                <a:gd name="connsiteY4" fmla="*/ 799841 h 1599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9163" h="1599163">
                  <a:moveTo>
                    <a:pt x="1599163" y="799841"/>
                  </a:moveTo>
                  <a:cubicBezTo>
                    <a:pt x="1599163" y="1241490"/>
                    <a:pt x="1241490" y="1599163"/>
                    <a:pt x="799322" y="1599163"/>
                  </a:cubicBezTo>
                  <a:cubicBezTo>
                    <a:pt x="357673" y="1599163"/>
                    <a:pt x="0" y="1240971"/>
                    <a:pt x="0" y="799841"/>
                  </a:cubicBezTo>
                  <a:cubicBezTo>
                    <a:pt x="0" y="358192"/>
                    <a:pt x="358192" y="0"/>
                    <a:pt x="799322" y="0"/>
                  </a:cubicBezTo>
                  <a:cubicBezTo>
                    <a:pt x="1241490" y="0"/>
                    <a:pt x="1599163" y="358192"/>
                    <a:pt x="1599163" y="799841"/>
                  </a:cubicBezTo>
                  <a:close/>
                </a:path>
              </a:pathLst>
            </a:custGeom>
            <a:solidFill>
              <a:srgbClr val="A8B610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6D924E01-86AC-42E0-980A-E84020C7891E}"/>
                </a:ext>
              </a:extLst>
            </p:cNvPr>
            <p:cNvSpPr/>
            <p:nvPr/>
          </p:nvSpPr>
          <p:spPr>
            <a:xfrm>
              <a:off x="8768729" y="2978210"/>
              <a:ext cx="389294" cy="1432767"/>
            </a:xfrm>
            <a:custGeom>
              <a:avLst/>
              <a:gdLst>
                <a:gd name="connsiteX0" fmla="*/ 389294 w 389294"/>
                <a:gd name="connsiteY0" fmla="*/ 1432767 h 1432767"/>
                <a:gd name="connsiteX1" fmla="*/ 389294 w 389294"/>
                <a:gd name="connsiteY1" fmla="*/ 0 h 1432767"/>
                <a:gd name="connsiteX2" fmla="*/ 342641 w 389294"/>
                <a:gd name="connsiteY2" fmla="*/ 0 h 1432767"/>
                <a:gd name="connsiteX3" fmla="*/ 329163 w 389294"/>
                <a:gd name="connsiteY3" fmla="*/ 345233 h 1432767"/>
                <a:gd name="connsiteX4" fmla="*/ 18143 w 389294"/>
                <a:gd name="connsiteY4" fmla="*/ 156547 h 1432767"/>
                <a:gd name="connsiteX5" fmla="*/ 0 w 389294"/>
                <a:gd name="connsiteY5" fmla="*/ 180392 h 1432767"/>
                <a:gd name="connsiteX6" fmla="*/ 323980 w 389294"/>
                <a:gd name="connsiteY6" fmla="*/ 444759 h 1432767"/>
                <a:gd name="connsiteX7" fmla="*/ 286139 w 389294"/>
                <a:gd name="connsiteY7" fmla="*/ 1432767 h 1432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9294" h="1432767">
                  <a:moveTo>
                    <a:pt x="389294" y="1432767"/>
                  </a:moveTo>
                  <a:lnTo>
                    <a:pt x="389294" y="0"/>
                  </a:lnTo>
                  <a:lnTo>
                    <a:pt x="342641" y="0"/>
                  </a:lnTo>
                  <a:lnTo>
                    <a:pt x="329163" y="345233"/>
                  </a:lnTo>
                  <a:lnTo>
                    <a:pt x="18143" y="156547"/>
                  </a:lnTo>
                  <a:lnTo>
                    <a:pt x="0" y="180392"/>
                  </a:lnTo>
                  <a:lnTo>
                    <a:pt x="323980" y="444759"/>
                  </a:lnTo>
                  <a:lnTo>
                    <a:pt x="286139" y="1432767"/>
                  </a:lnTo>
                  <a:close/>
                </a:path>
              </a:pathLst>
            </a:custGeom>
            <a:solidFill>
              <a:srgbClr val="91615B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6" name="-">
            <a:extLst>
              <a:ext uri="{FF2B5EF4-FFF2-40B4-BE49-F238E27FC236}">
                <a16:creationId xmlns:a16="http://schemas.microsoft.com/office/drawing/2014/main" id="{7FED691D-9863-4C81-8C53-D5E0BB99CCF7}"/>
              </a:ext>
            </a:extLst>
          </p:cNvPr>
          <p:cNvGrpSpPr/>
          <p:nvPr/>
        </p:nvGrpSpPr>
        <p:grpSpPr>
          <a:xfrm>
            <a:off x="2046012" y="1185540"/>
            <a:ext cx="5439568" cy="3766540"/>
            <a:chOff x="1683166" y="2233835"/>
            <a:chExt cx="4425820" cy="3064587"/>
          </a:xfrm>
          <a:solidFill>
            <a:schemeClr val="accent1"/>
          </a:solidFill>
        </p:grpSpPr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1B0A4031-7DFE-48DA-A77A-B1419D304E90}"/>
                </a:ext>
              </a:extLst>
            </p:cNvPr>
            <p:cNvSpPr/>
            <p:nvPr/>
          </p:nvSpPr>
          <p:spPr>
            <a:xfrm>
              <a:off x="3679917" y="4187043"/>
              <a:ext cx="966755" cy="1111379"/>
            </a:xfrm>
            <a:custGeom>
              <a:avLst/>
              <a:gdLst>
                <a:gd name="connsiteX0" fmla="*/ 178837 w 966755"/>
                <a:gd name="connsiteY0" fmla="*/ 0 h 1111379"/>
                <a:gd name="connsiteX1" fmla="*/ 679579 w 966755"/>
                <a:gd name="connsiteY1" fmla="*/ 0 h 1111379"/>
                <a:gd name="connsiteX2" fmla="*/ 966755 w 966755"/>
                <a:gd name="connsiteY2" fmla="*/ 1111379 h 1111379"/>
                <a:gd name="connsiteX3" fmla="*/ 0 w 966755"/>
                <a:gd name="connsiteY3" fmla="*/ 1111379 h 11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755" h="1111379">
                  <a:moveTo>
                    <a:pt x="178837" y="0"/>
                  </a:moveTo>
                  <a:lnTo>
                    <a:pt x="679579" y="0"/>
                  </a:lnTo>
                  <a:lnTo>
                    <a:pt x="966755" y="1111379"/>
                  </a:lnTo>
                  <a:lnTo>
                    <a:pt x="0" y="1111379"/>
                  </a:lnTo>
                  <a:close/>
                </a:path>
              </a:pathLst>
            </a:custGeom>
            <a:solidFill>
              <a:srgbClr val="B5BCC9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8" name="Graphic 3">
              <a:extLst>
                <a:ext uri="{FF2B5EF4-FFF2-40B4-BE49-F238E27FC236}">
                  <a16:creationId xmlns:a16="http://schemas.microsoft.com/office/drawing/2014/main" id="{7FED691D-9863-4C81-8C53-D5E0BB99CCF7}"/>
                </a:ext>
              </a:extLst>
            </p:cNvPr>
            <p:cNvGrpSpPr/>
            <p:nvPr/>
          </p:nvGrpSpPr>
          <p:grpSpPr>
            <a:xfrm>
              <a:off x="1683166" y="2233835"/>
              <a:ext cx="4425820" cy="2104053"/>
              <a:chOff x="1683166" y="2233835"/>
              <a:chExt cx="4425820" cy="2104053"/>
            </a:xfrm>
            <a:solidFill>
              <a:schemeClr val="accent1"/>
            </a:solidFill>
          </p:grpSpPr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39E2E12C-C747-449B-98EB-C0A8B9D3B8E4}"/>
                  </a:ext>
                </a:extLst>
              </p:cNvPr>
              <p:cNvSpPr/>
              <p:nvPr/>
            </p:nvSpPr>
            <p:spPr>
              <a:xfrm>
                <a:off x="5302406" y="3879651"/>
                <a:ext cx="588346" cy="402253"/>
              </a:xfrm>
              <a:custGeom>
                <a:avLst/>
                <a:gdLst>
                  <a:gd name="connsiteX0" fmla="*/ 583682 w 588346"/>
                  <a:gd name="connsiteY0" fmla="*/ 402253 h 402253"/>
                  <a:gd name="connsiteX1" fmla="*/ 588347 w 588346"/>
                  <a:gd name="connsiteY1" fmla="*/ 358192 h 402253"/>
                  <a:gd name="connsiteX2" fmla="*/ 464975 w 588346"/>
                  <a:gd name="connsiteY2" fmla="*/ 182984 h 402253"/>
                  <a:gd name="connsiteX3" fmla="*/ 298061 w 588346"/>
                  <a:gd name="connsiteY3" fmla="*/ 0 h 402253"/>
                  <a:gd name="connsiteX4" fmla="*/ 131147 w 588346"/>
                  <a:gd name="connsiteY4" fmla="*/ 181429 h 402253"/>
                  <a:gd name="connsiteX5" fmla="*/ 124926 w 588346"/>
                  <a:gd name="connsiteY5" fmla="*/ 180910 h 402253"/>
                  <a:gd name="connsiteX6" fmla="*/ 0 w 588346"/>
                  <a:gd name="connsiteY6" fmla="*/ 347825 h 402253"/>
                  <a:gd name="connsiteX7" fmla="*/ 6739 w 588346"/>
                  <a:gd name="connsiteY7" fmla="*/ 402253 h 402253"/>
                  <a:gd name="connsiteX8" fmla="*/ 583682 w 588346"/>
                  <a:gd name="connsiteY8" fmla="*/ 402253 h 402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8346" h="402253">
                    <a:moveTo>
                      <a:pt x="583682" y="402253"/>
                    </a:moveTo>
                    <a:cubicBezTo>
                      <a:pt x="586792" y="388257"/>
                      <a:pt x="588347" y="373743"/>
                      <a:pt x="588347" y="358192"/>
                    </a:cubicBezTo>
                    <a:cubicBezTo>
                      <a:pt x="588347" y="269033"/>
                      <a:pt x="534955" y="195425"/>
                      <a:pt x="464975" y="182984"/>
                    </a:cubicBezTo>
                    <a:cubicBezTo>
                      <a:pt x="449424" y="78792"/>
                      <a:pt x="380482" y="0"/>
                      <a:pt x="298061" y="0"/>
                    </a:cubicBezTo>
                    <a:cubicBezTo>
                      <a:pt x="216159" y="0"/>
                      <a:pt x="147216" y="77755"/>
                      <a:pt x="131147" y="181429"/>
                    </a:cubicBezTo>
                    <a:cubicBezTo>
                      <a:pt x="129074" y="181429"/>
                      <a:pt x="127000" y="180910"/>
                      <a:pt x="124926" y="180910"/>
                    </a:cubicBezTo>
                    <a:cubicBezTo>
                      <a:pt x="55984" y="180910"/>
                      <a:pt x="0" y="255555"/>
                      <a:pt x="0" y="347825"/>
                    </a:cubicBezTo>
                    <a:cubicBezTo>
                      <a:pt x="0" y="367004"/>
                      <a:pt x="2592" y="385147"/>
                      <a:pt x="6739" y="402253"/>
                    </a:cubicBezTo>
                    <a:lnTo>
                      <a:pt x="583682" y="402253"/>
                    </a:lnTo>
                    <a:close/>
                  </a:path>
                </a:pathLst>
              </a:custGeom>
              <a:solidFill>
                <a:srgbClr val="A8B610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CE5ABE19-9A9F-466C-BA6C-57E1B43F04BE}"/>
                  </a:ext>
                </a:extLst>
              </p:cNvPr>
              <p:cNvSpPr/>
              <p:nvPr/>
            </p:nvSpPr>
            <p:spPr>
              <a:xfrm>
                <a:off x="2175096" y="3047671"/>
                <a:ext cx="498151" cy="95379"/>
              </a:xfrm>
              <a:custGeom>
                <a:avLst/>
                <a:gdLst>
                  <a:gd name="connsiteX0" fmla="*/ 0 w 498151"/>
                  <a:gd name="connsiteY0" fmla="*/ 0 h 95379"/>
                  <a:gd name="connsiteX1" fmla="*/ 498151 w 498151"/>
                  <a:gd name="connsiteY1" fmla="*/ 0 h 95379"/>
                  <a:gd name="connsiteX2" fmla="*/ 498151 w 498151"/>
                  <a:gd name="connsiteY2" fmla="*/ 95380 h 95379"/>
                  <a:gd name="connsiteX3" fmla="*/ 0 w 498151"/>
                  <a:gd name="connsiteY3" fmla="*/ 95380 h 95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8151" h="95379">
                    <a:moveTo>
                      <a:pt x="0" y="0"/>
                    </a:moveTo>
                    <a:lnTo>
                      <a:pt x="498151" y="0"/>
                    </a:lnTo>
                    <a:lnTo>
                      <a:pt x="498151" y="95380"/>
                    </a:lnTo>
                    <a:lnTo>
                      <a:pt x="0" y="95380"/>
                    </a:lnTo>
                    <a:close/>
                  </a:path>
                </a:pathLst>
              </a:custGeom>
              <a:solidFill>
                <a:srgbClr val="12101C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363E5FAA-7E7D-4525-848D-6A7C3E4BC324}"/>
                  </a:ext>
                </a:extLst>
              </p:cNvPr>
              <p:cNvSpPr/>
              <p:nvPr/>
            </p:nvSpPr>
            <p:spPr>
              <a:xfrm>
                <a:off x="2662362" y="2316773"/>
                <a:ext cx="1617306" cy="895738"/>
              </a:xfrm>
              <a:custGeom>
                <a:avLst/>
                <a:gdLst>
                  <a:gd name="connsiteX0" fmla="*/ 1617306 w 1617306"/>
                  <a:gd name="connsiteY0" fmla="*/ 895739 h 895738"/>
                  <a:gd name="connsiteX1" fmla="*/ 0 w 1617306"/>
                  <a:gd name="connsiteY1" fmla="*/ 895739 h 895738"/>
                  <a:gd name="connsiteX2" fmla="*/ 0 w 1617306"/>
                  <a:gd name="connsiteY2" fmla="*/ 0 h 895738"/>
                  <a:gd name="connsiteX3" fmla="*/ 1617306 w 1617306"/>
                  <a:gd name="connsiteY3" fmla="*/ 447869 h 895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7306" h="895738">
                    <a:moveTo>
                      <a:pt x="1617306" y="895739"/>
                    </a:moveTo>
                    <a:lnTo>
                      <a:pt x="0" y="895739"/>
                    </a:lnTo>
                    <a:lnTo>
                      <a:pt x="0" y="0"/>
                    </a:lnTo>
                    <a:lnTo>
                      <a:pt x="1617306" y="447869"/>
                    </a:lnTo>
                    <a:close/>
                  </a:path>
                </a:pathLst>
              </a:custGeom>
              <a:solidFill>
                <a:srgbClr val="F26641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D97409F6-EC36-4F9D-9296-F7E010AD5B58}"/>
                  </a:ext>
                </a:extLst>
              </p:cNvPr>
              <p:cNvSpPr/>
              <p:nvPr/>
            </p:nvSpPr>
            <p:spPr>
              <a:xfrm>
                <a:off x="2293802" y="2574920"/>
                <a:ext cx="3478244" cy="1687804"/>
              </a:xfrm>
              <a:custGeom>
                <a:avLst/>
                <a:gdLst>
                  <a:gd name="connsiteX0" fmla="*/ 3163078 w 3478244"/>
                  <a:gd name="connsiteY0" fmla="*/ 1687804 h 1687804"/>
                  <a:gd name="connsiteX1" fmla="*/ 0 w 3478244"/>
                  <a:gd name="connsiteY1" fmla="*/ 1687804 h 1687804"/>
                  <a:gd name="connsiteX2" fmla="*/ 0 w 3478244"/>
                  <a:gd name="connsiteY2" fmla="*/ 1614714 h 1687804"/>
                  <a:gd name="connsiteX3" fmla="*/ 75163 w 3478244"/>
                  <a:gd name="connsiteY3" fmla="*/ 1614714 h 1687804"/>
                  <a:gd name="connsiteX4" fmla="*/ 33694 w 3478244"/>
                  <a:gd name="connsiteY4" fmla="*/ 751114 h 1687804"/>
                  <a:gd name="connsiteX5" fmla="*/ 0 w 3478244"/>
                  <a:gd name="connsiteY5" fmla="*/ 751114 h 1687804"/>
                  <a:gd name="connsiteX6" fmla="*/ 0 w 3478244"/>
                  <a:gd name="connsiteY6" fmla="*/ 554135 h 1687804"/>
                  <a:gd name="connsiteX7" fmla="*/ 3478245 w 3478244"/>
                  <a:gd name="connsiteY7" fmla="*/ 0 h 1687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8244" h="1687804">
                    <a:moveTo>
                      <a:pt x="3163078" y="1687804"/>
                    </a:moveTo>
                    <a:lnTo>
                      <a:pt x="0" y="1687804"/>
                    </a:lnTo>
                    <a:lnTo>
                      <a:pt x="0" y="1614714"/>
                    </a:lnTo>
                    <a:lnTo>
                      <a:pt x="75163" y="1614714"/>
                    </a:lnTo>
                    <a:lnTo>
                      <a:pt x="33694" y="751114"/>
                    </a:lnTo>
                    <a:lnTo>
                      <a:pt x="0" y="751114"/>
                    </a:lnTo>
                    <a:lnTo>
                      <a:pt x="0" y="554135"/>
                    </a:lnTo>
                    <a:lnTo>
                      <a:pt x="3478245" y="0"/>
                    </a:lnTo>
                    <a:close/>
                  </a:path>
                </a:pathLst>
              </a:custGeom>
              <a:solidFill>
                <a:srgbClr val="F99F62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reeform: Shape 192">
                <a:extLst>
                  <a:ext uri="{FF2B5EF4-FFF2-40B4-BE49-F238E27FC236}">
                    <a16:creationId xmlns:a16="http://schemas.microsoft.com/office/drawing/2014/main" id="{544CD1D8-85AD-44C9-9C74-EA9BDE1947F5}"/>
                  </a:ext>
                </a:extLst>
              </p:cNvPr>
              <p:cNvSpPr/>
              <p:nvPr/>
            </p:nvSpPr>
            <p:spPr>
              <a:xfrm>
                <a:off x="4399410" y="2574920"/>
                <a:ext cx="1372636" cy="1687804"/>
              </a:xfrm>
              <a:custGeom>
                <a:avLst/>
                <a:gdLst>
                  <a:gd name="connsiteX0" fmla="*/ 0 w 1372636"/>
                  <a:gd name="connsiteY0" fmla="*/ 230155 h 1687804"/>
                  <a:gd name="connsiteX1" fmla="*/ 0 w 1372636"/>
                  <a:gd name="connsiteY1" fmla="*/ 1687804 h 1687804"/>
                  <a:gd name="connsiteX2" fmla="*/ 1073539 w 1372636"/>
                  <a:gd name="connsiteY2" fmla="*/ 1687804 h 1687804"/>
                  <a:gd name="connsiteX3" fmla="*/ 1372637 w 1372636"/>
                  <a:gd name="connsiteY3" fmla="*/ 0 h 1687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72636" h="1687804">
                    <a:moveTo>
                      <a:pt x="0" y="230155"/>
                    </a:moveTo>
                    <a:lnTo>
                      <a:pt x="0" y="1687804"/>
                    </a:lnTo>
                    <a:lnTo>
                      <a:pt x="1073539" y="1687804"/>
                    </a:lnTo>
                    <a:lnTo>
                      <a:pt x="1372637" y="0"/>
                    </a:lnTo>
                    <a:close/>
                  </a:path>
                </a:pathLst>
              </a:custGeom>
              <a:solidFill>
                <a:srgbClr val="F26641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94" name="Graphic 3">
                <a:extLst>
                  <a:ext uri="{FF2B5EF4-FFF2-40B4-BE49-F238E27FC236}">
                    <a16:creationId xmlns:a16="http://schemas.microsoft.com/office/drawing/2014/main" id="{7FED691D-9863-4C81-8C53-D5E0BB99CCF7}"/>
                  </a:ext>
                </a:extLst>
              </p:cNvPr>
              <p:cNvGrpSpPr/>
              <p:nvPr/>
            </p:nvGrpSpPr>
            <p:grpSpPr>
              <a:xfrm>
                <a:off x="4399410" y="2895271"/>
                <a:ext cx="1315616" cy="1367453"/>
                <a:chOff x="4399410" y="2895271"/>
                <a:chExt cx="1315616" cy="1367453"/>
              </a:xfrm>
              <a:solidFill>
                <a:srgbClr val="DB4D31"/>
              </a:solidFill>
            </p:grpSpPr>
            <p:sp>
              <p:nvSpPr>
                <p:cNvPr id="195" name="Freeform: Shape 194">
                  <a:extLst>
                    <a:ext uri="{FF2B5EF4-FFF2-40B4-BE49-F238E27FC236}">
                      <a16:creationId xmlns:a16="http://schemas.microsoft.com/office/drawing/2014/main" id="{BC93A143-6489-4DE8-A8F4-47E417B57C2D}"/>
                    </a:ext>
                  </a:extLst>
                </p:cNvPr>
                <p:cNvSpPr/>
                <p:nvPr/>
              </p:nvSpPr>
              <p:spPr>
                <a:xfrm>
                  <a:off x="4399410" y="2895271"/>
                  <a:ext cx="1315616" cy="30065"/>
                </a:xfrm>
                <a:custGeom>
                  <a:avLst/>
                  <a:gdLst>
                    <a:gd name="connsiteX0" fmla="*/ 1315616 w 1315616"/>
                    <a:gd name="connsiteY0" fmla="*/ 0 h 30065"/>
                    <a:gd name="connsiteX1" fmla="*/ 1310433 w 1315616"/>
                    <a:gd name="connsiteY1" fmla="*/ 30065 h 30065"/>
                    <a:gd name="connsiteX2" fmla="*/ 0 w 1315616"/>
                    <a:gd name="connsiteY2" fmla="*/ 30065 h 30065"/>
                    <a:gd name="connsiteX3" fmla="*/ 0 w 1315616"/>
                    <a:gd name="connsiteY3" fmla="*/ 0 h 30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15616" h="30065">
                      <a:moveTo>
                        <a:pt x="1315616" y="0"/>
                      </a:moveTo>
                      <a:lnTo>
                        <a:pt x="1310433" y="30065"/>
                      </a:lnTo>
                      <a:lnTo>
                        <a:pt x="0" y="300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B4D31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53502627-016E-4C76-B9A6-72008040C675}"/>
                    </a:ext>
                  </a:extLst>
                </p:cNvPr>
                <p:cNvSpPr/>
                <p:nvPr/>
              </p:nvSpPr>
              <p:spPr>
                <a:xfrm>
                  <a:off x="4399410" y="3062704"/>
                  <a:ext cx="1286069" cy="30065"/>
                </a:xfrm>
                <a:custGeom>
                  <a:avLst/>
                  <a:gdLst>
                    <a:gd name="connsiteX0" fmla="*/ 1286070 w 1286069"/>
                    <a:gd name="connsiteY0" fmla="*/ 0 h 30065"/>
                    <a:gd name="connsiteX1" fmla="*/ 1280886 w 1286069"/>
                    <a:gd name="connsiteY1" fmla="*/ 30065 h 30065"/>
                    <a:gd name="connsiteX2" fmla="*/ 0 w 1286069"/>
                    <a:gd name="connsiteY2" fmla="*/ 30065 h 30065"/>
                    <a:gd name="connsiteX3" fmla="*/ 0 w 1286069"/>
                    <a:gd name="connsiteY3" fmla="*/ 0 h 30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86069" h="30065">
                      <a:moveTo>
                        <a:pt x="1286070" y="0"/>
                      </a:moveTo>
                      <a:lnTo>
                        <a:pt x="1280886" y="30065"/>
                      </a:lnTo>
                      <a:lnTo>
                        <a:pt x="0" y="300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B4D31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5CB9C0D3-8D63-4791-A41D-BE8CF215805D}"/>
                    </a:ext>
                  </a:extLst>
                </p:cNvPr>
                <p:cNvSpPr/>
                <p:nvPr/>
              </p:nvSpPr>
              <p:spPr>
                <a:xfrm>
                  <a:off x="4399410" y="3229618"/>
                  <a:ext cx="1256522" cy="30065"/>
                </a:xfrm>
                <a:custGeom>
                  <a:avLst/>
                  <a:gdLst>
                    <a:gd name="connsiteX0" fmla="*/ 1256522 w 1256522"/>
                    <a:gd name="connsiteY0" fmla="*/ 0 h 30065"/>
                    <a:gd name="connsiteX1" fmla="*/ 1251339 w 1256522"/>
                    <a:gd name="connsiteY1" fmla="*/ 30065 h 30065"/>
                    <a:gd name="connsiteX2" fmla="*/ 0 w 1256522"/>
                    <a:gd name="connsiteY2" fmla="*/ 30065 h 30065"/>
                    <a:gd name="connsiteX3" fmla="*/ 0 w 1256522"/>
                    <a:gd name="connsiteY3" fmla="*/ 0 h 30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56522" h="30065">
                      <a:moveTo>
                        <a:pt x="1256522" y="0"/>
                      </a:moveTo>
                      <a:lnTo>
                        <a:pt x="1251339" y="30065"/>
                      </a:lnTo>
                      <a:lnTo>
                        <a:pt x="0" y="300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B4D31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8" name="Freeform: Shape 197">
                  <a:extLst>
                    <a:ext uri="{FF2B5EF4-FFF2-40B4-BE49-F238E27FC236}">
                      <a16:creationId xmlns:a16="http://schemas.microsoft.com/office/drawing/2014/main" id="{44FD5F3E-A9CA-4E85-A539-1094FF81C98A}"/>
                    </a:ext>
                  </a:extLst>
                </p:cNvPr>
                <p:cNvSpPr/>
                <p:nvPr/>
              </p:nvSpPr>
              <p:spPr>
                <a:xfrm>
                  <a:off x="4399410" y="3396533"/>
                  <a:ext cx="1226975" cy="30583"/>
                </a:xfrm>
                <a:custGeom>
                  <a:avLst/>
                  <a:gdLst>
                    <a:gd name="connsiteX0" fmla="*/ 1226976 w 1226975"/>
                    <a:gd name="connsiteY0" fmla="*/ 0 h 30583"/>
                    <a:gd name="connsiteX1" fmla="*/ 1221792 w 1226975"/>
                    <a:gd name="connsiteY1" fmla="*/ 30584 h 30583"/>
                    <a:gd name="connsiteX2" fmla="*/ 0 w 1226975"/>
                    <a:gd name="connsiteY2" fmla="*/ 30584 h 30583"/>
                    <a:gd name="connsiteX3" fmla="*/ 0 w 1226975"/>
                    <a:gd name="connsiteY3" fmla="*/ 0 h 30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26975" h="30583">
                      <a:moveTo>
                        <a:pt x="1226976" y="0"/>
                      </a:moveTo>
                      <a:lnTo>
                        <a:pt x="1221792" y="30584"/>
                      </a:lnTo>
                      <a:lnTo>
                        <a:pt x="0" y="305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B4D31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9" name="Freeform: Shape 198">
                  <a:extLst>
                    <a:ext uri="{FF2B5EF4-FFF2-40B4-BE49-F238E27FC236}">
                      <a16:creationId xmlns:a16="http://schemas.microsoft.com/office/drawing/2014/main" id="{0229266F-5864-4894-9FA3-BCF83C4C2CA3}"/>
                    </a:ext>
                  </a:extLst>
                </p:cNvPr>
                <p:cNvSpPr/>
                <p:nvPr/>
              </p:nvSpPr>
              <p:spPr>
                <a:xfrm>
                  <a:off x="4399410" y="3563965"/>
                  <a:ext cx="1197428" cy="30065"/>
                </a:xfrm>
                <a:custGeom>
                  <a:avLst/>
                  <a:gdLst>
                    <a:gd name="connsiteX0" fmla="*/ 1197429 w 1197428"/>
                    <a:gd name="connsiteY0" fmla="*/ 0 h 30065"/>
                    <a:gd name="connsiteX1" fmla="*/ 1192245 w 1197428"/>
                    <a:gd name="connsiteY1" fmla="*/ 30065 h 30065"/>
                    <a:gd name="connsiteX2" fmla="*/ 0 w 1197428"/>
                    <a:gd name="connsiteY2" fmla="*/ 30065 h 30065"/>
                    <a:gd name="connsiteX3" fmla="*/ 0 w 1197428"/>
                    <a:gd name="connsiteY3" fmla="*/ 0 h 30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97428" h="30065">
                      <a:moveTo>
                        <a:pt x="1197429" y="0"/>
                      </a:moveTo>
                      <a:lnTo>
                        <a:pt x="1192245" y="30065"/>
                      </a:lnTo>
                      <a:lnTo>
                        <a:pt x="0" y="300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B4D31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id="{2E063E96-82F8-4E6A-8003-AA695754858E}"/>
                    </a:ext>
                  </a:extLst>
                </p:cNvPr>
                <p:cNvSpPr/>
                <p:nvPr/>
              </p:nvSpPr>
              <p:spPr>
                <a:xfrm>
                  <a:off x="4399410" y="3730880"/>
                  <a:ext cx="1167881" cy="30583"/>
                </a:xfrm>
                <a:custGeom>
                  <a:avLst/>
                  <a:gdLst>
                    <a:gd name="connsiteX0" fmla="*/ 1167882 w 1167881"/>
                    <a:gd name="connsiteY0" fmla="*/ 0 h 30583"/>
                    <a:gd name="connsiteX1" fmla="*/ 1162180 w 1167881"/>
                    <a:gd name="connsiteY1" fmla="*/ 30584 h 30583"/>
                    <a:gd name="connsiteX2" fmla="*/ 0 w 1167881"/>
                    <a:gd name="connsiteY2" fmla="*/ 30584 h 30583"/>
                    <a:gd name="connsiteX3" fmla="*/ 0 w 1167881"/>
                    <a:gd name="connsiteY3" fmla="*/ 0 h 30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67881" h="30583">
                      <a:moveTo>
                        <a:pt x="1167882" y="0"/>
                      </a:moveTo>
                      <a:lnTo>
                        <a:pt x="1162180" y="30584"/>
                      </a:lnTo>
                      <a:lnTo>
                        <a:pt x="0" y="3058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B4D31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1" name="Freeform: Shape 200">
                  <a:extLst>
                    <a:ext uri="{FF2B5EF4-FFF2-40B4-BE49-F238E27FC236}">
                      <a16:creationId xmlns:a16="http://schemas.microsoft.com/office/drawing/2014/main" id="{9388A044-9C79-43FA-8BC1-DD6A3128CF3A}"/>
                    </a:ext>
                  </a:extLst>
                </p:cNvPr>
                <p:cNvSpPr/>
                <p:nvPr/>
              </p:nvSpPr>
              <p:spPr>
                <a:xfrm>
                  <a:off x="4399410" y="3898312"/>
                  <a:ext cx="1137816" cy="30065"/>
                </a:xfrm>
                <a:custGeom>
                  <a:avLst/>
                  <a:gdLst>
                    <a:gd name="connsiteX0" fmla="*/ 1137817 w 1137816"/>
                    <a:gd name="connsiteY0" fmla="*/ 0 h 30065"/>
                    <a:gd name="connsiteX1" fmla="*/ 1132633 w 1137816"/>
                    <a:gd name="connsiteY1" fmla="*/ 30065 h 30065"/>
                    <a:gd name="connsiteX2" fmla="*/ 0 w 1137816"/>
                    <a:gd name="connsiteY2" fmla="*/ 30065 h 30065"/>
                    <a:gd name="connsiteX3" fmla="*/ 0 w 1137816"/>
                    <a:gd name="connsiteY3" fmla="*/ 0 h 30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37816" h="30065">
                      <a:moveTo>
                        <a:pt x="1137817" y="0"/>
                      </a:moveTo>
                      <a:lnTo>
                        <a:pt x="1132633" y="30065"/>
                      </a:lnTo>
                      <a:lnTo>
                        <a:pt x="0" y="300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B4D31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2" name="Freeform: Shape 201">
                  <a:extLst>
                    <a:ext uri="{FF2B5EF4-FFF2-40B4-BE49-F238E27FC236}">
                      <a16:creationId xmlns:a16="http://schemas.microsoft.com/office/drawing/2014/main" id="{2AAC032A-DC94-4465-B851-3C4CAE128A77}"/>
                    </a:ext>
                  </a:extLst>
                </p:cNvPr>
                <p:cNvSpPr/>
                <p:nvPr/>
              </p:nvSpPr>
              <p:spPr>
                <a:xfrm>
                  <a:off x="4399410" y="4065745"/>
                  <a:ext cx="1108269" cy="30065"/>
                </a:xfrm>
                <a:custGeom>
                  <a:avLst/>
                  <a:gdLst>
                    <a:gd name="connsiteX0" fmla="*/ 1108269 w 1108269"/>
                    <a:gd name="connsiteY0" fmla="*/ 0 h 30065"/>
                    <a:gd name="connsiteX1" fmla="*/ 1103086 w 1108269"/>
                    <a:gd name="connsiteY1" fmla="*/ 30065 h 30065"/>
                    <a:gd name="connsiteX2" fmla="*/ 0 w 1108269"/>
                    <a:gd name="connsiteY2" fmla="*/ 30065 h 30065"/>
                    <a:gd name="connsiteX3" fmla="*/ 0 w 1108269"/>
                    <a:gd name="connsiteY3" fmla="*/ 0 h 30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08269" h="30065">
                      <a:moveTo>
                        <a:pt x="1108269" y="0"/>
                      </a:moveTo>
                      <a:lnTo>
                        <a:pt x="1103086" y="30065"/>
                      </a:lnTo>
                      <a:lnTo>
                        <a:pt x="0" y="300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B4D31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3" name="Freeform: Shape 202">
                  <a:extLst>
                    <a:ext uri="{FF2B5EF4-FFF2-40B4-BE49-F238E27FC236}">
                      <a16:creationId xmlns:a16="http://schemas.microsoft.com/office/drawing/2014/main" id="{5599319D-5D38-4AC4-BDE5-0F37C061A8A0}"/>
                    </a:ext>
                  </a:extLst>
                </p:cNvPr>
                <p:cNvSpPr/>
                <p:nvPr/>
              </p:nvSpPr>
              <p:spPr>
                <a:xfrm>
                  <a:off x="4399410" y="4232659"/>
                  <a:ext cx="1078722" cy="30065"/>
                </a:xfrm>
                <a:custGeom>
                  <a:avLst/>
                  <a:gdLst>
                    <a:gd name="connsiteX0" fmla="*/ 1078723 w 1078722"/>
                    <a:gd name="connsiteY0" fmla="*/ 0 h 30065"/>
                    <a:gd name="connsiteX1" fmla="*/ 1073539 w 1078722"/>
                    <a:gd name="connsiteY1" fmla="*/ 30065 h 30065"/>
                    <a:gd name="connsiteX2" fmla="*/ 0 w 1078722"/>
                    <a:gd name="connsiteY2" fmla="*/ 30065 h 30065"/>
                    <a:gd name="connsiteX3" fmla="*/ 0 w 1078722"/>
                    <a:gd name="connsiteY3" fmla="*/ 0 h 300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78722" h="30065">
                      <a:moveTo>
                        <a:pt x="1078723" y="0"/>
                      </a:moveTo>
                      <a:lnTo>
                        <a:pt x="1073539" y="30065"/>
                      </a:lnTo>
                      <a:lnTo>
                        <a:pt x="0" y="300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B4D31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39A5106C-BBF1-43D3-9E2D-F05863F9B2EC}"/>
                  </a:ext>
                </a:extLst>
              </p:cNvPr>
              <p:cNvSpPr/>
              <p:nvPr/>
            </p:nvSpPr>
            <p:spPr>
              <a:xfrm>
                <a:off x="4550774" y="2749610"/>
                <a:ext cx="1190171" cy="30065"/>
              </a:xfrm>
              <a:custGeom>
                <a:avLst/>
                <a:gdLst>
                  <a:gd name="connsiteX0" fmla="*/ 1190171 w 1190171"/>
                  <a:gd name="connsiteY0" fmla="*/ 0 h 30065"/>
                  <a:gd name="connsiteX1" fmla="*/ 1184988 w 1190171"/>
                  <a:gd name="connsiteY1" fmla="*/ 30065 h 30065"/>
                  <a:gd name="connsiteX2" fmla="*/ 0 w 1190171"/>
                  <a:gd name="connsiteY2" fmla="*/ 30065 h 30065"/>
                  <a:gd name="connsiteX3" fmla="*/ 179355 w 1190171"/>
                  <a:gd name="connsiteY3" fmla="*/ 0 h 30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0171" h="30065">
                    <a:moveTo>
                      <a:pt x="1190171" y="0"/>
                    </a:moveTo>
                    <a:lnTo>
                      <a:pt x="1184988" y="30065"/>
                    </a:lnTo>
                    <a:lnTo>
                      <a:pt x="0" y="30065"/>
                    </a:lnTo>
                    <a:lnTo>
                      <a:pt x="179355" y="0"/>
                    </a:lnTo>
                    <a:close/>
                  </a:path>
                </a:pathLst>
              </a:custGeom>
              <a:solidFill>
                <a:srgbClr val="DB4D31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358D28EB-E80C-4A37-96A6-1A4678F79D53}"/>
                  </a:ext>
                </a:extLst>
              </p:cNvPr>
              <p:cNvSpPr/>
              <p:nvPr/>
            </p:nvSpPr>
            <p:spPr>
              <a:xfrm>
                <a:off x="5422149" y="2603430"/>
                <a:ext cx="344714" cy="30065"/>
              </a:xfrm>
              <a:custGeom>
                <a:avLst/>
                <a:gdLst>
                  <a:gd name="connsiteX0" fmla="*/ 344714 w 344714"/>
                  <a:gd name="connsiteY0" fmla="*/ 0 h 30065"/>
                  <a:gd name="connsiteX1" fmla="*/ 339531 w 344714"/>
                  <a:gd name="connsiteY1" fmla="*/ 30065 h 30065"/>
                  <a:gd name="connsiteX2" fmla="*/ 0 w 344714"/>
                  <a:gd name="connsiteY2" fmla="*/ 30065 h 30065"/>
                  <a:gd name="connsiteX3" fmla="*/ 180392 w 344714"/>
                  <a:gd name="connsiteY3" fmla="*/ 0 h 30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4714" h="30065">
                    <a:moveTo>
                      <a:pt x="344714" y="0"/>
                    </a:moveTo>
                    <a:lnTo>
                      <a:pt x="339531" y="30065"/>
                    </a:lnTo>
                    <a:lnTo>
                      <a:pt x="0" y="30065"/>
                    </a:lnTo>
                    <a:lnTo>
                      <a:pt x="180392" y="0"/>
                    </a:lnTo>
                    <a:close/>
                  </a:path>
                </a:pathLst>
              </a:custGeom>
              <a:solidFill>
                <a:srgbClr val="47385B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0A35048E-93DB-41DC-9CEA-0C57D1526163}"/>
                  </a:ext>
                </a:extLst>
              </p:cNvPr>
              <p:cNvSpPr/>
              <p:nvPr/>
            </p:nvSpPr>
            <p:spPr>
              <a:xfrm rot="-580964">
                <a:off x="2132201" y="2810826"/>
                <a:ext cx="3864089" cy="123895"/>
              </a:xfrm>
              <a:custGeom>
                <a:avLst/>
                <a:gdLst>
                  <a:gd name="connsiteX0" fmla="*/ 0 w 3864089"/>
                  <a:gd name="connsiteY0" fmla="*/ 0 h 123895"/>
                  <a:gd name="connsiteX1" fmla="*/ 3864090 w 3864089"/>
                  <a:gd name="connsiteY1" fmla="*/ 0 h 123895"/>
                  <a:gd name="connsiteX2" fmla="*/ 3864090 w 3864089"/>
                  <a:gd name="connsiteY2" fmla="*/ 123896 h 123895"/>
                  <a:gd name="connsiteX3" fmla="*/ 0 w 3864089"/>
                  <a:gd name="connsiteY3" fmla="*/ 123896 h 12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64089" h="123895">
                    <a:moveTo>
                      <a:pt x="0" y="0"/>
                    </a:moveTo>
                    <a:lnTo>
                      <a:pt x="3864090" y="0"/>
                    </a:lnTo>
                    <a:lnTo>
                      <a:pt x="3864090" y="123896"/>
                    </a:lnTo>
                    <a:lnTo>
                      <a:pt x="0" y="123896"/>
                    </a:lnTo>
                    <a:close/>
                  </a:path>
                </a:pathLst>
              </a:custGeom>
              <a:solidFill>
                <a:srgbClr val="484063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7103E6C0-AC9D-4558-AC40-D37747CAE9D9}"/>
                  </a:ext>
                </a:extLst>
              </p:cNvPr>
              <p:cNvSpPr/>
              <p:nvPr/>
            </p:nvSpPr>
            <p:spPr>
              <a:xfrm>
                <a:off x="2523958" y="2233835"/>
                <a:ext cx="1914330" cy="603897"/>
              </a:xfrm>
              <a:custGeom>
                <a:avLst/>
                <a:gdLst>
                  <a:gd name="connsiteX0" fmla="*/ 1857310 w 1914330"/>
                  <a:gd name="connsiteY0" fmla="*/ 603898 h 603897"/>
                  <a:gd name="connsiteX1" fmla="*/ 0 w 1914330"/>
                  <a:gd name="connsiteY1" fmla="*/ 89678 h 603897"/>
                  <a:gd name="connsiteX2" fmla="*/ 24882 w 1914330"/>
                  <a:gd name="connsiteY2" fmla="*/ 0 h 603897"/>
                  <a:gd name="connsiteX3" fmla="*/ 1914331 w 1914330"/>
                  <a:gd name="connsiteY3" fmla="*/ 523033 h 60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4330" h="603897">
                    <a:moveTo>
                      <a:pt x="1857310" y="603898"/>
                    </a:moveTo>
                    <a:lnTo>
                      <a:pt x="0" y="89678"/>
                    </a:lnTo>
                    <a:lnTo>
                      <a:pt x="24882" y="0"/>
                    </a:lnTo>
                    <a:lnTo>
                      <a:pt x="1914331" y="523033"/>
                    </a:lnTo>
                    <a:close/>
                  </a:path>
                </a:pathLst>
              </a:custGeom>
              <a:solidFill>
                <a:srgbClr val="484063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D9BC9F27-5CEA-4C57-ADEE-9E7FB641C491}"/>
                  </a:ext>
                </a:extLst>
              </p:cNvPr>
              <p:cNvSpPr/>
              <p:nvPr/>
            </p:nvSpPr>
            <p:spPr>
              <a:xfrm>
                <a:off x="2120149" y="2856912"/>
                <a:ext cx="542212" cy="31102"/>
              </a:xfrm>
              <a:custGeom>
                <a:avLst/>
                <a:gdLst>
                  <a:gd name="connsiteX0" fmla="*/ 542212 w 542212"/>
                  <a:gd name="connsiteY0" fmla="*/ 31102 h 31102"/>
                  <a:gd name="connsiteX1" fmla="*/ 15551 w 542212"/>
                  <a:gd name="connsiteY1" fmla="*/ 31102 h 31102"/>
                  <a:gd name="connsiteX2" fmla="*/ 0 w 542212"/>
                  <a:gd name="connsiteY2" fmla="*/ 15551 h 31102"/>
                  <a:gd name="connsiteX3" fmla="*/ 0 w 542212"/>
                  <a:gd name="connsiteY3" fmla="*/ 15551 h 31102"/>
                  <a:gd name="connsiteX4" fmla="*/ 15551 w 542212"/>
                  <a:gd name="connsiteY4" fmla="*/ 0 h 31102"/>
                  <a:gd name="connsiteX5" fmla="*/ 541694 w 542212"/>
                  <a:gd name="connsiteY5" fmla="*/ 0 h 31102"/>
                  <a:gd name="connsiteX6" fmla="*/ 541694 w 542212"/>
                  <a:gd name="connsiteY6" fmla="*/ 31102 h 31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2212" h="31102">
                    <a:moveTo>
                      <a:pt x="542212" y="31102"/>
                    </a:moveTo>
                    <a:lnTo>
                      <a:pt x="15551" y="31102"/>
                    </a:lnTo>
                    <a:cubicBezTo>
                      <a:pt x="7257" y="31102"/>
                      <a:pt x="0" y="24363"/>
                      <a:pt x="0" y="15551"/>
                    </a:cubicBezTo>
                    <a:lnTo>
                      <a:pt x="0" y="15551"/>
                    </a:lnTo>
                    <a:cubicBezTo>
                      <a:pt x="0" y="7257"/>
                      <a:pt x="6739" y="0"/>
                      <a:pt x="15551" y="0"/>
                    </a:cubicBezTo>
                    <a:lnTo>
                      <a:pt x="541694" y="0"/>
                    </a:lnTo>
                    <a:lnTo>
                      <a:pt x="541694" y="31102"/>
                    </a:lnTo>
                    <a:close/>
                  </a:path>
                </a:pathLst>
              </a:custGeom>
              <a:solidFill>
                <a:srgbClr val="12101C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2C741333-A5EC-4C58-B598-F45D48B28B65}"/>
                  </a:ext>
                </a:extLst>
              </p:cNvPr>
              <p:cNvSpPr/>
              <p:nvPr/>
            </p:nvSpPr>
            <p:spPr>
              <a:xfrm>
                <a:off x="2182872" y="2872463"/>
                <a:ext cx="20734" cy="186612"/>
              </a:xfrm>
              <a:custGeom>
                <a:avLst/>
                <a:gdLst>
                  <a:gd name="connsiteX0" fmla="*/ 0 w 20734"/>
                  <a:gd name="connsiteY0" fmla="*/ 0 h 186612"/>
                  <a:gd name="connsiteX1" fmla="*/ 20735 w 20734"/>
                  <a:gd name="connsiteY1" fmla="*/ 0 h 186612"/>
                  <a:gd name="connsiteX2" fmla="*/ 20735 w 20734"/>
                  <a:gd name="connsiteY2" fmla="*/ 186612 h 186612"/>
                  <a:gd name="connsiteX3" fmla="*/ 0 w 20734"/>
                  <a:gd name="connsiteY3" fmla="*/ 186612 h 186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34" h="186612">
                    <a:moveTo>
                      <a:pt x="0" y="0"/>
                    </a:moveTo>
                    <a:lnTo>
                      <a:pt x="20735" y="0"/>
                    </a:lnTo>
                    <a:lnTo>
                      <a:pt x="20735" y="186612"/>
                    </a:lnTo>
                    <a:lnTo>
                      <a:pt x="0" y="186612"/>
                    </a:lnTo>
                    <a:close/>
                  </a:path>
                </a:pathLst>
              </a:custGeom>
              <a:solidFill>
                <a:srgbClr val="12101C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8A688A48-CB07-412A-9FB4-8082F5B15644}"/>
                  </a:ext>
                </a:extLst>
              </p:cNvPr>
              <p:cNvSpPr/>
              <p:nvPr/>
            </p:nvSpPr>
            <p:spPr>
              <a:xfrm>
                <a:off x="2259072" y="2872463"/>
                <a:ext cx="20734" cy="186612"/>
              </a:xfrm>
              <a:custGeom>
                <a:avLst/>
                <a:gdLst>
                  <a:gd name="connsiteX0" fmla="*/ 0 w 20734"/>
                  <a:gd name="connsiteY0" fmla="*/ 0 h 186612"/>
                  <a:gd name="connsiteX1" fmla="*/ 20735 w 20734"/>
                  <a:gd name="connsiteY1" fmla="*/ 0 h 186612"/>
                  <a:gd name="connsiteX2" fmla="*/ 20735 w 20734"/>
                  <a:gd name="connsiteY2" fmla="*/ 186612 h 186612"/>
                  <a:gd name="connsiteX3" fmla="*/ 0 w 20734"/>
                  <a:gd name="connsiteY3" fmla="*/ 186612 h 186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34" h="186612">
                    <a:moveTo>
                      <a:pt x="0" y="0"/>
                    </a:moveTo>
                    <a:lnTo>
                      <a:pt x="20735" y="0"/>
                    </a:lnTo>
                    <a:lnTo>
                      <a:pt x="20735" y="186612"/>
                    </a:lnTo>
                    <a:lnTo>
                      <a:pt x="0" y="186612"/>
                    </a:lnTo>
                    <a:close/>
                  </a:path>
                </a:pathLst>
              </a:custGeom>
              <a:solidFill>
                <a:srgbClr val="12101C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id="{2709CA52-31C8-4FE9-A854-0D35502AD91E}"/>
                  </a:ext>
                </a:extLst>
              </p:cNvPr>
              <p:cNvSpPr/>
              <p:nvPr/>
            </p:nvSpPr>
            <p:spPr>
              <a:xfrm>
                <a:off x="2336309" y="2872463"/>
                <a:ext cx="20734" cy="186612"/>
              </a:xfrm>
              <a:custGeom>
                <a:avLst/>
                <a:gdLst>
                  <a:gd name="connsiteX0" fmla="*/ 0 w 20734"/>
                  <a:gd name="connsiteY0" fmla="*/ 0 h 186612"/>
                  <a:gd name="connsiteX1" fmla="*/ 20735 w 20734"/>
                  <a:gd name="connsiteY1" fmla="*/ 0 h 186612"/>
                  <a:gd name="connsiteX2" fmla="*/ 20735 w 20734"/>
                  <a:gd name="connsiteY2" fmla="*/ 186612 h 186612"/>
                  <a:gd name="connsiteX3" fmla="*/ 0 w 20734"/>
                  <a:gd name="connsiteY3" fmla="*/ 186612 h 186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34" h="186612">
                    <a:moveTo>
                      <a:pt x="0" y="0"/>
                    </a:moveTo>
                    <a:lnTo>
                      <a:pt x="20735" y="0"/>
                    </a:lnTo>
                    <a:lnTo>
                      <a:pt x="20735" y="186612"/>
                    </a:lnTo>
                    <a:lnTo>
                      <a:pt x="0" y="186612"/>
                    </a:lnTo>
                    <a:close/>
                  </a:path>
                </a:pathLst>
              </a:custGeom>
              <a:solidFill>
                <a:srgbClr val="12101C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C8DA223E-0AAD-4381-A168-087EED544667}"/>
                  </a:ext>
                </a:extLst>
              </p:cNvPr>
              <p:cNvSpPr/>
              <p:nvPr/>
            </p:nvSpPr>
            <p:spPr>
              <a:xfrm>
                <a:off x="2417174" y="2872463"/>
                <a:ext cx="20734" cy="186612"/>
              </a:xfrm>
              <a:custGeom>
                <a:avLst/>
                <a:gdLst>
                  <a:gd name="connsiteX0" fmla="*/ 0 w 20734"/>
                  <a:gd name="connsiteY0" fmla="*/ 0 h 186612"/>
                  <a:gd name="connsiteX1" fmla="*/ 20735 w 20734"/>
                  <a:gd name="connsiteY1" fmla="*/ 0 h 186612"/>
                  <a:gd name="connsiteX2" fmla="*/ 20735 w 20734"/>
                  <a:gd name="connsiteY2" fmla="*/ 186612 h 186612"/>
                  <a:gd name="connsiteX3" fmla="*/ 0 w 20734"/>
                  <a:gd name="connsiteY3" fmla="*/ 186612 h 186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34" h="186612">
                    <a:moveTo>
                      <a:pt x="0" y="0"/>
                    </a:moveTo>
                    <a:lnTo>
                      <a:pt x="20735" y="0"/>
                    </a:lnTo>
                    <a:lnTo>
                      <a:pt x="20735" y="186612"/>
                    </a:lnTo>
                    <a:lnTo>
                      <a:pt x="0" y="186612"/>
                    </a:lnTo>
                    <a:close/>
                  </a:path>
                </a:pathLst>
              </a:custGeom>
              <a:solidFill>
                <a:srgbClr val="12101C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155A6A4E-5673-4DEB-94A5-D38C66E44213}"/>
                  </a:ext>
                </a:extLst>
              </p:cNvPr>
              <p:cNvSpPr/>
              <p:nvPr/>
            </p:nvSpPr>
            <p:spPr>
              <a:xfrm>
                <a:off x="2502704" y="2872463"/>
                <a:ext cx="20734" cy="186612"/>
              </a:xfrm>
              <a:custGeom>
                <a:avLst/>
                <a:gdLst>
                  <a:gd name="connsiteX0" fmla="*/ 0 w 20734"/>
                  <a:gd name="connsiteY0" fmla="*/ 0 h 186612"/>
                  <a:gd name="connsiteX1" fmla="*/ 20735 w 20734"/>
                  <a:gd name="connsiteY1" fmla="*/ 0 h 186612"/>
                  <a:gd name="connsiteX2" fmla="*/ 20735 w 20734"/>
                  <a:gd name="connsiteY2" fmla="*/ 186612 h 186612"/>
                  <a:gd name="connsiteX3" fmla="*/ 0 w 20734"/>
                  <a:gd name="connsiteY3" fmla="*/ 186612 h 186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34" h="186612">
                    <a:moveTo>
                      <a:pt x="0" y="0"/>
                    </a:moveTo>
                    <a:lnTo>
                      <a:pt x="20735" y="0"/>
                    </a:lnTo>
                    <a:lnTo>
                      <a:pt x="20735" y="186612"/>
                    </a:lnTo>
                    <a:lnTo>
                      <a:pt x="0" y="186612"/>
                    </a:lnTo>
                    <a:close/>
                  </a:path>
                </a:pathLst>
              </a:custGeom>
              <a:solidFill>
                <a:srgbClr val="12101C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CDDAA025-726D-4805-B3D6-3005DCEBCA3B}"/>
                  </a:ext>
                </a:extLst>
              </p:cNvPr>
              <p:cNvSpPr/>
              <p:nvPr/>
            </p:nvSpPr>
            <p:spPr>
              <a:xfrm>
                <a:off x="2577349" y="2872463"/>
                <a:ext cx="20734" cy="186612"/>
              </a:xfrm>
              <a:custGeom>
                <a:avLst/>
                <a:gdLst>
                  <a:gd name="connsiteX0" fmla="*/ 0 w 20734"/>
                  <a:gd name="connsiteY0" fmla="*/ 0 h 186612"/>
                  <a:gd name="connsiteX1" fmla="*/ 20735 w 20734"/>
                  <a:gd name="connsiteY1" fmla="*/ 0 h 186612"/>
                  <a:gd name="connsiteX2" fmla="*/ 20735 w 20734"/>
                  <a:gd name="connsiteY2" fmla="*/ 186612 h 186612"/>
                  <a:gd name="connsiteX3" fmla="*/ 0 w 20734"/>
                  <a:gd name="connsiteY3" fmla="*/ 186612 h 186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734" h="186612">
                    <a:moveTo>
                      <a:pt x="0" y="0"/>
                    </a:moveTo>
                    <a:lnTo>
                      <a:pt x="20735" y="0"/>
                    </a:lnTo>
                    <a:lnTo>
                      <a:pt x="20735" y="186612"/>
                    </a:lnTo>
                    <a:lnTo>
                      <a:pt x="0" y="186612"/>
                    </a:lnTo>
                    <a:close/>
                  </a:path>
                </a:pathLst>
              </a:custGeom>
              <a:solidFill>
                <a:srgbClr val="12101C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15" name="Graphic 3">
                <a:extLst>
                  <a:ext uri="{FF2B5EF4-FFF2-40B4-BE49-F238E27FC236}">
                    <a16:creationId xmlns:a16="http://schemas.microsoft.com/office/drawing/2014/main" id="{7FED691D-9863-4C81-8C53-D5E0BB99CCF7}"/>
                  </a:ext>
                </a:extLst>
              </p:cNvPr>
              <p:cNvGrpSpPr/>
              <p:nvPr/>
            </p:nvGrpSpPr>
            <p:grpSpPr>
              <a:xfrm>
                <a:off x="4774709" y="2946071"/>
                <a:ext cx="417285" cy="931506"/>
                <a:chOff x="4774709" y="2946071"/>
                <a:chExt cx="417285" cy="931506"/>
              </a:xfrm>
              <a:solidFill>
                <a:schemeClr val="accent1"/>
              </a:solidFill>
            </p:grpSpPr>
            <p:sp>
              <p:nvSpPr>
                <p:cNvPr id="216" name="Freeform: Shape 215">
                  <a:extLst>
                    <a:ext uri="{FF2B5EF4-FFF2-40B4-BE49-F238E27FC236}">
                      <a16:creationId xmlns:a16="http://schemas.microsoft.com/office/drawing/2014/main" id="{AF8CD41B-571C-4140-865F-F2F77DBC2C11}"/>
                    </a:ext>
                  </a:extLst>
                </p:cNvPr>
                <p:cNvSpPr/>
                <p:nvPr/>
              </p:nvSpPr>
              <p:spPr>
                <a:xfrm>
                  <a:off x="4791815" y="2960067"/>
                  <a:ext cx="382555" cy="902995"/>
                </a:xfrm>
                <a:custGeom>
                  <a:avLst/>
                  <a:gdLst>
                    <a:gd name="connsiteX0" fmla="*/ 0 w 382555"/>
                    <a:gd name="connsiteY0" fmla="*/ 0 h 902995"/>
                    <a:gd name="connsiteX1" fmla="*/ 382555 w 382555"/>
                    <a:gd name="connsiteY1" fmla="*/ 0 h 902995"/>
                    <a:gd name="connsiteX2" fmla="*/ 382555 w 382555"/>
                    <a:gd name="connsiteY2" fmla="*/ 902996 h 902995"/>
                    <a:gd name="connsiteX3" fmla="*/ 0 w 382555"/>
                    <a:gd name="connsiteY3" fmla="*/ 902996 h 902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2555" h="902995">
                      <a:moveTo>
                        <a:pt x="0" y="0"/>
                      </a:moveTo>
                      <a:lnTo>
                        <a:pt x="382555" y="0"/>
                      </a:lnTo>
                      <a:lnTo>
                        <a:pt x="382555" y="902996"/>
                      </a:lnTo>
                      <a:lnTo>
                        <a:pt x="0" y="902996"/>
                      </a:lnTo>
                      <a:close/>
                    </a:path>
                  </a:pathLst>
                </a:custGeom>
                <a:solidFill>
                  <a:srgbClr val="8FD1D9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217" name="Graphic 3">
                  <a:extLst>
                    <a:ext uri="{FF2B5EF4-FFF2-40B4-BE49-F238E27FC236}">
                      <a16:creationId xmlns:a16="http://schemas.microsoft.com/office/drawing/2014/main" id="{7FED691D-9863-4C81-8C53-D5E0BB99CCF7}"/>
                    </a:ext>
                  </a:extLst>
                </p:cNvPr>
                <p:cNvGrpSpPr/>
                <p:nvPr/>
              </p:nvGrpSpPr>
              <p:grpSpPr>
                <a:xfrm>
                  <a:off x="4774709" y="2946071"/>
                  <a:ext cx="417285" cy="931506"/>
                  <a:chOff x="4774709" y="2946071"/>
                  <a:chExt cx="417285" cy="931506"/>
                </a:xfrm>
                <a:solidFill>
                  <a:schemeClr val="accent1"/>
                </a:solidFill>
              </p:grpSpPr>
              <p:sp>
                <p:nvSpPr>
                  <p:cNvPr id="218" name="Freeform: Shape 217">
                    <a:extLst>
                      <a:ext uri="{FF2B5EF4-FFF2-40B4-BE49-F238E27FC236}">
                        <a16:creationId xmlns:a16="http://schemas.microsoft.com/office/drawing/2014/main" id="{063351F9-1C8F-4A4D-945A-271C9EF6C42D}"/>
                      </a:ext>
                    </a:extLst>
                  </p:cNvPr>
                  <p:cNvSpPr/>
                  <p:nvPr/>
                </p:nvSpPr>
                <p:spPr>
                  <a:xfrm>
                    <a:off x="4791815" y="2960067"/>
                    <a:ext cx="382555" cy="903514"/>
                  </a:xfrm>
                  <a:custGeom>
                    <a:avLst/>
                    <a:gdLst>
                      <a:gd name="connsiteX0" fmla="*/ 135812 w 382555"/>
                      <a:gd name="connsiteY0" fmla="*/ 65833 h 903514"/>
                      <a:gd name="connsiteX1" fmla="*/ 382555 w 382555"/>
                      <a:gd name="connsiteY1" fmla="*/ 65833 h 903514"/>
                      <a:gd name="connsiteX2" fmla="*/ 382555 w 382555"/>
                      <a:gd name="connsiteY2" fmla="*/ 0 h 903514"/>
                      <a:gd name="connsiteX3" fmla="*/ 0 w 382555"/>
                      <a:gd name="connsiteY3" fmla="*/ 0 h 903514"/>
                      <a:gd name="connsiteX4" fmla="*/ 0 w 382555"/>
                      <a:gd name="connsiteY4" fmla="*/ 903514 h 903514"/>
                      <a:gd name="connsiteX5" fmla="*/ 135812 w 382555"/>
                      <a:gd name="connsiteY5" fmla="*/ 903514 h 9035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2555" h="903514">
                        <a:moveTo>
                          <a:pt x="135812" y="65833"/>
                        </a:moveTo>
                        <a:lnTo>
                          <a:pt x="382555" y="65833"/>
                        </a:lnTo>
                        <a:lnTo>
                          <a:pt x="382555" y="0"/>
                        </a:lnTo>
                        <a:lnTo>
                          <a:pt x="0" y="0"/>
                        </a:lnTo>
                        <a:lnTo>
                          <a:pt x="0" y="903514"/>
                        </a:lnTo>
                        <a:lnTo>
                          <a:pt x="135812" y="903514"/>
                        </a:lnTo>
                        <a:close/>
                      </a:path>
                    </a:pathLst>
                  </a:custGeom>
                  <a:solidFill>
                    <a:srgbClr val="50B7C4"/>
                  </a:solidFill>
                  <a:ln w="518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219" name="Freeform: Shape 218">
                    <a:extLst>
                      <a:ext uri="{FF2B5EF4-FFF2-40B4-BE49-F238E27FC236}">
                        <a16:creationId xmlns:a16="http://schemas.microsoft.com/office/drawing/2014/main" id="{AC9AB731-5D24-4911-821F-2EDDB3A66964}"/>
                      </a:ext>
                    </a:extLst>
                  </p:cNvPr>
                  <p:cNvSpPr/>
                  <p:nvPr/>
                </p:nvSpPr>
                <p:spPr>
                  <a:xfrm>
                    <a:off x="4774709" y="2946071"/>
                    <a:ext cx="417285" cy="931506"/>
                  </a:xfrm>
                  <a:custGeom>
                    <a:avLst/>
                    <a:gdLst>
                      <a:gd name="connsiteX0" fmla="*/ 0 w 417285"/>
                      <a:gd name="connsiteY0" fmla="*/ 0 h 931506"/>
                      <a:gd name="connsiteX1" fmla="*/ 0 w 417285"/>
                      <a:gd name="connsiteY1" fmla="*/ 931506 h 931506"/>
                      <a:gd name="connsiteX2" fmla="*/ 206310 w 417285"/>
                      <a:gd name="connsiteY2" fmla="*/ 931506 h 931506"/>
                      <a:gd name="connsiteX3" fmla="*/ 220306 w 417285"/>
                      <a:gd name="connsiteY3" fmla="*/ 931506 h 931506"/>
                      <a:gd name="connsiteX4" fmla="*/ 417285 w 417285"/>
                      <a:gd name="connsiteY4" fmla="*/ 931506 h 931506"/>
                      <a:gd name="connsiteX5" fmla="*/ 417285 w 417285"/>
                      <a:gd name="connsiteY5" fmla="*/ 0 h 931506"/>
                      <a:gd name="connsiteX6" fmla="*/ 0 w 417285"/>
                      <a:gd name="connsiteY6" fmla="*/ 0 h 931506"/>
                      <a:gd name="connsiteX7" fmla="*/ 382555 w 417285"/>
                      <a:gd name="connsiteY7" fmla="*/ 269033 h 931506"/>
                      <a:gd name="connsiteX8" fmla="*/ 220306 w 417285"/>
                      <a:gd name="connsiteY8" fmla="*/ 269033 h 931506"/>
                      <a:gd name="connsiteX9" fmla="*/ 220306 w 417285"/>
                      <a:gd name="connsiteY9" fmla="*/ 28510 h 931506"/>
                      <a:gd name="connsiteX10" fmla="*/ 382555 w 417285"/>
                      <a:gd name="connsiteY10" fmla="*/ 28510 h 931506"/>
                      <a:gd name="connsiteX11" fmla="*/ 382555 w 417285"/>
                      <a:gd name="connsiteY11" fmla="*/ 269033 h 931506"/>
                      <a:gd name="connsiteX12" fmla="*/ 220306 w 417285"/>
                      <a:gd name="connsiteY12" fmla="*/ 280437 h 931506"/>
                      <a:gd name="connsiteX13" fmla="*/ 382555 w 417285"/>
                      <a:gd name="connsiteY13" fmla="*/ 280437 h 931506"/>
                      <a:gd name="connsiteX14" fmla="*/ 382555 w 417285"/>
                      <a:gd name="connsiteY14" fmla="*/ 516294 h 931506"/>
                      <a:gd name="connsiteX15" fmla="*/ 220306 w 417285"/>
                      <a:gd name="connsiteY15" fmla="*/ 516294 h 931506"/>
                      <a:gd name="connsiteX16" fmla="*/ 220306 w 417285"/>
                      <a:gd name="connsiteY16" fmla="*/ 280437 h 931506"/>
                      <a:gd name="connsiteX17" fmla="*/ 206310 w 417285"/>
                      <a:gd name="connsiteY17" fmla="*/ 28510 h 931506"/>
                      <a:gd name="connsiteX18" fmla="*/ 206310 w 417285"/>
                      <a:gd name="connsiteY18" fmla="*/ 269033 h 931506"/>
                      <a:gd name="connsiteX19" fmla="*/ 34212 w 417285"/>
                      <a:gd name="connsiteY19" fmla="*/ 269033 h 931506"/>
                      <a:gd name="connsiteX20" fmla="*/ 34212 w 417285"/>
                      <a:gd name="connsiteY20" fmla="*/ 28510 h 931506"/>
                      <a:gd name="connsiteX21" fmla="*/ 206310 w 417285"/>
                      <a:gd name="connsiteY21" fmla="*/ 28510 h 931506"/>
                      <a:gd name="connsiteX22" fmla="*/ 206310 w 417285"/>
                      <a:gd name="connsiteY22" fmla="*/ 515775 h 931506"/>
                      <a:gd name="connsiteX23" fmla="*/ 34212 w 417285"/>
                      <a:gd name="connsiteY23" fmla="*/ 515775 h 931506"/>
                      <a:gd name="connsiteX24" fmla="*/ 34212 w 417285"/>
                      <a:gd name="connsiteY24" fmla="*/ 279918 h 931506"/>
                      <a:gd name="connsiteX25" fmla="*/ 206310 w 417285"/>
                      <a:gd name="connsiteY25" fmla="*/ 279918 h 931506"/>
                      <a:gd name="connsiteX26" fmla="*/ 206310 w 417285"/>
                      <a:gd name="connsiteY26" fmla="*/ 515775 h 931506"/>
                      <a:gd name="connsiteX27" fmla="*/ 34731 w 417285"/>
                      <a:gd name="connsiteY27" fmla="*/ 902996 h 931506"/>
                      <a:gd name="connsiteX28" fmla="*/ 34731 w 417285"/>
                      <a:gd name="connsiteY28" fmla="*/ 527180 h 931506"/>
                      <a:gd name="connsiteX29" fmla="*/ 206828 w 417285"/>
                      <a:gd name="connsiteY29" fmla="*/ 527180 h 931506"/>
                      <a:gd name="connsiteX30" fmla="*/ 206828 w 417285"/>
                      <a:gd name="connsiteY30" fmla="*/ 902996 h 931506"/>
                      <a:gd name="connsiteX31" fmla="*/ 34731 w 417285"/>
                      <a:gd name="connsiteY31" fmla="*/ 902996 h 931506"/>
                      <a:gd name="connsiteX32" fmla="*/ 220306 w 417285"/>
                      <a:gd name="connsiteY32" fmla="*/ 902996 h 931506"/>
                      <a:gd name="connsiteX33" fmla="*/ 220306 w 417285"/>
                      <a:gd name="connsiteY33" fmla="*/ 527180 h 931506"/>
                      <a:gd name="connsiteX34" fmla="*/ 382555 w 417285"/>
                      <a:gd name="connsiteY34" fmla="*/ 527180 h 931506"/>
                      <a:gd name="connsiteX35" fmla="*/ 382555 w 417285"/>
                      <a:gd name="connsiteY35" fmla="*/ 902996 h 931506"/>
                      <a:gd name="connsiteX36" fmla="*/ 220306 w 417285"/>
                      <a:gd name="connsiteY36" fmla="*/ 902996 h 9315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417285" h="931506">
                        <a:moveTo>
                          <a:pt x="0" y="0"/>
                        </a:moveTo>
                        <a:lnTo>
                          <a:pt x="0" y="931506"/>
                        </a:lnTo>
                        <a:lnTo>
                          <a:pt x="206310" y="931506"/>
                        </a:lnTo>
                        <a:lnTo>
                          <a:pt x="220306" y="931506"/>
                        </a:lnTo>
                        <a:lnTo>
                          <a:pt x="417285" y="931506"/>
                        </a:lnTo>
                        <a:lnTo>
                          <a:pt x="417285" y="0"/>
                        </a:lnTo>
                        <a:lnTo>
                          <a:pt x="0" y="0"/>
                        </a:lnTo>
                        <a:close/>
                        <a:moveTo>
                          <a:pt x="382555" y="269033"/>
                        </a:moveTo>
                        <a:lnTo>
                          <a:pt x="220306" y="269033"/>
                        </a:lnTo>
                        <a:lnTo>
                          <a:pt x="220306" y="28510"/>
                        </a:lnTo>
                        <a:lnTo>
                          <a:pt x="382555" y="28510"/>
                        </a:lnTo>
                        <a:lnTo>
                          <a:pt x="382555" y="269033"/>
                        </a:lnTo>
                        <a:close/>
                        <a:moveTo>
                          <a:pt x="220306" y="280437"/>
                        </a:moveTo>
                        <a:lnTo>
                          <a:pt x="382555" y="280437"/>
                        </a:lnTo>
                        <a:lnTo>
                          <a:pt x="382555" y="516294"/>
                        </a:lnTo>
                        <a:lnTo>
                          <a:pt x="220306" y="516294"/>
                        </a:lnTo>
                        <a:lnTo>
                          <a:pt x="220306" y="280437"/>
                        </a:lnTo>
                        <a:close/>
                        <a:moveTo>
                          <a:pt x="206310" y="28510"/>
                        </a:moveTo>
                        <a:lnTo>
                          <a:pt x="206310" y="269033"/>
                        </a:lnTo>
                        <a:lnTo>
                          <a:pt x="34212" y="269033"/>
                        </a:lnTo>
                        <a:lnTo>
                          <a:pt x="34212" y="28510"/>
                        </a:lnTo>
                        <a:lnTo>
                          <a:pt x="206310" y="28510"/>
                        </a:lnTo>
                        <a:close/>
                        <a:moveTo>
                          <a:pt x="206310" y="515775"/>
                        </a:moveTo>
                        <a:lnTo>
                          <a:pt x="34212" y="515775"/>
                        </a:lnTo>
                        <a:lnTo>
                          <a:pt x="34212" y="279918"/>
                        </a:lnTo>
                        <a:lnTo>
                          <a:pt x="206310" y="279918"/>
                        </a:lnTo>
                        <a:lnTo>
                          <a:pt x="206310" y="515775"/>
                        </a:lnTo>
                        <a:close/>
                        <a:moveTo>
                          <a:pt x="34731" y="902996"/>
                        </a:moveTo>
                        <a:lnTo>
                          <a:pt x="34731" y="527180"/>
                        </a:lnTo>
                        <a:lnTo>
                          <a:pt x="206828" y="527180"/>
                        </a:lnTo>
                        <a:lnTo>
                          <a:pt x="206828" y="902996"/>
                        </a:lnTo>
                        <a:lnTo>
                          <a:pt x="34731" y="902996"/>
                        </a:lnTo>
                        <a:close/>
                        <a:moveTo>
                          <a:pt x="220306" y="902996"/>
                        </a:moveTo>
                        <a:lnTo>
                          <a:pt x="220306" y="527180"/>
                        </a:lnTo>
                        <a:lnTo>
                          <a:pt x="382555" y="527180"/>
                        </a:lnTo>
                        <a:lnTo>
                          <a:pt x="382555" y="902996"/>
                        </a:lnTo>
                        <a:lnTo>
                          <a:pt x="220306" y="902996"/>
                        </a:lnTo>
                        <a:close/>
                      </a:path>
                    </a:pathLst>
                  </a:custGeom>
                  <a:solidFill>
                    <a:srgbClr val="262816"/>
                  </a:solidFill>
                  <a:ln w="518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E8365DF7-8BB5-465F-96C5-DA3391B30E5D}"/>
                  </a:ext>
                </a:extLst>
              </p:cNvPr>
              <p:cNvSpPr/>
              <p:nvPr/>
            </p:nvSpPr>
            <p:spPr>
              <a:xfrm>
                <a:off x="2293802" y="3326035"/>
                <a:ext cx="1316134" cy="863600"/>
              </a:xfrm>
              <a:custGeom>
                <a:avLst/>
                <a:gdLst>
                  <a:gd name="connsiteX0" fmla="*/ 1316135 w 1316134"/>
                  <a:gd name="connsiteY0" fmla="*/ 863600 h 863600"/>
                  <a:gd name="connsiteX1" fmla="*/ 28510 w 1316134"/>
                  <a:gd name="connsiteY1" fmla="*/ 863600 h 863600"/>
                  <a:gd name="connsiteX2" fmla="*/ 0 w 1316134"/>
                  <a:gd name="connsiteY2" fmla="*/ 0 h 863600"/>
                  <a:gd name="connsiteX3" fmla="*/ 1316135 w 1316134"/>
                  <a:gd name="connsiteY3" fmla="*/ 0 h 863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6134" h="863600">
                    <a:moveTo>
                      <a:pt x="1316135" y="863600"/>
                    </a:moveTo>
                    <a:lnTo>
                      <a:pt x="28510" y="863600"/>
                    </a:lnTo>
                    <a:lnTo>
                      <a:pt x="0" y="0"/>
                    </a:lnTo>
                    <a:lnTo>
                      <a:pt x="1316135" y="0"/>
                    </a:lnTo>
                    <a:close/>
                  </a:path>
                </a:pathLst>
              </a:custGeom>
              <a:solidFill>
                <a:srgbClr val="262816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8E975ABD-053E-4773-BAE9-63A27DAEF275}"/>
                  </a:ext>
                </a:extLst>
              </p:cNvPr>
              <p:cNvSpPr/>
              <p:nvPr/>
            </p:nvSpPr>
            <p:spPr>
              <a:xfrm>
                <a:off x="2294321" y="3347806"/>
                <a:ext cx="1268963" cy="820057"/>
              </a:xfrm>
              <a:custGeom>
                <a:avLst/>
                <a:gdLst>
                  <a:gd name="connsiteX0" fmla="*/ 1268963 w 1268963"/>
                  <a:gd name="connsiteY0" fmla="*/ 0 h 820057"/>
                  <a:gd name="connsiteX1" fmla="*/ 1268963 w 1268963"/>
                  <a:gd name="connsiteY1" fmla="*/ 820057 h 820057"/>
                  <a:gd name="connsiteX2" fmla="*/ 26955 w 1268963"/>
                  <a:gd name="connsiteY2" fmla="*/ 820057 h 820057"/>
                  <a:gd name="connsiteX3" fmla="*/ 0 w 1268963"/>
                  <a:gd name="connsiteY3" fmla="*/ 0 h 82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8963" h="820057">
                    <a:moveTo>
                      <a:pt x="1268963" y="0"/>
                    </a:moveTo>
                    <a:lnTo>
                      <a:pt x="1268963" y="820057"/>
                    </a:lnTo>
                    <a:lnTo>
                      <a:pt x="26955" y="8200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FD1D9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EE720EE8-3290-457E-BFD8-47FFD3E8A9A4}"/>
                  </a:ext>
                </a:extLst>
              </p:cNvPr>
              <p:cNvSpPr/>
              <p:nvPr/>
            </p:nvSpPr>
            <p:spPr>
              <a:xfrm>
                <a:off x="2294321" y="3347806"/>
                <a:ext cx="1268963" cy="820057"/>
              </a:xfrm>
              <a:custGeom>
                <a:avLst/>
                <a:gdLst>
                  <a:gd name="connsiteX0" fmla="*/ 0 w 1268963"/>
                  <a:gd name="connsiteY0" fmla="*/ 0 h 820057"/>
                  <a:gd name="connsiteX1" fmla="*/ 4665 w 1268963"/>
                  <a:gd name="connsiteY1" fmla="*/ 139441 h 820057"/>
                  <a:gd name="connsiteX2" fmla="*/ 1131596 w 1268963"/>
                  <a:gd name="connsiteY2" fmla="*/ 142551 h 820057"/>
                  <a:gd name="connsiteX3" fmla="*/ 1131596 w 1268963"/>
                  <a:gd name="connsiteY3" fmla="*/ 820057 h 820057"/>
                  <a:gd name="connsiteX4" fmla="*/ 1268963 w 1268963"/>
                  <a:gd name="connsiteY4" fmla="*/ 820057 h 820057"/>
                  <a:gd name="connsiteX5" fmla="*/ 1268963 w 1268963"/>
                  <a:gd name="connsiteY5" fmla="*/ 0 h 820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68963" h="820057">
                    <a:moveTo>
                      <a:pt x="0" y="0"/>
                    </a:moveTo>
                    <a:lnTo>
                      <a:pt x="4665" y="139441"/>
                    </a:lnTo>
                    <a:lnTo>
                      <a:pt x="1131596" y="142551"/>
                    </a:lnTo>
                    <a:lnTo>
                      <a:pt x="1131596" y="820057"/>
                    </a:lnTo>
                    <a:lnTo>
                      <a:pt x="1268963" y="820057"/>
                    </a:lnTo>
                    <a:lnTo>
                      <a:pt x="1268963" y="0"/>
                    </a:lnTo>
                    <a:close/>
                  </a:path>
                </a:pathLst>
              </a:custGeom>
              <a:solidFill>
                <a:srgbClr val="50B7C4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50BCD487-B985-4448-8883-772CD09595B6}"/>
                  </a:ext>
                </a:extLst>
              </p:cNvPr>
              <p:cNvSpPr/>
              <p:nvPr/>
            </p:nvSpPr>
            <p:spPr>
              <a:xfrm>
                <a:off x="2298986" y="3343659"/>
                <a:ext cx="1278812" cy="829906"/>
              </a:xfrm>
              <a:custGeom>
                <a:avLst/>
                <a:gdLst>
                  <a:gd name="connsiteX0" fmla="*/ 0 w 1278812"/>
                  <a:gd name="connsiteY0" fmla="*/ 142551 h 829906"/>
                  <a:gd name="connsiteX1" fmla="*/ 180392 w 1278812"/>
                  <a:gd name="connsiteY1" fmla="*/ 142551 h 829906"/>
                  <a:gd name="connsiteX2" fmla="*/ 180392 w 1278812"/>
                  <a:gd name="connsiteY2" fmla="*/ 0 h 829906"/>
                  <a:gd name="connsiteX3" fmla="*/ 203719 w 1278812"/>
                  <a:gd name="connsiteY3" fmla="*/ 0 h 829906"/>
                  <a:gd name="connsiteX4" fmla="*/ 203719 w 1278812"/>
                  <a:gd name="connsiteY4" fmla="*/ 142551 h 829906"/>
                  <a:gd name="connsiteX5" fmla="*/ 424025 w 1278812"/>
                  <a:gd name="connsiteY5" fmla="*/ 142551 h 829906"/>
                  <a:gd name="connsiteX6" fmla="*/ 424025 w 1278812"/>
                  <a:gd name="connsiteY6" fmla="*/ 0 h 829906"/>
                  <a:gd name="connsiteX7" fmla="*/ 447351 w 1278812"/>
                  <a:gd name="connsiteY7" fmla="*/ 0 h 829906"/>
                  <a:gd name="connsiteX8" fmla="*/ 447351 w 1278812"/>
                  <a:gd name="connsiteY8" fmla="*/ 142551 h 829906"/>
                  <a:gd name="connsiteX9" fmla="*/ 641221 w 1278812"/>
                  <a:gd name="connsiteY9" fmla="*/ 142551 h 829906"/>
                  <a:gd name="connsiteX10" fmla="*/ 641221 w 1278812"/>
                  <a:gd name="connsiteY10" fmla="*/ 0 h 829906"/>
                  <a:gd name="connsiteX11" fmla="*/ 664547 w 1278812"/>
                  <a:gd name="connsiteY11" fmla="*/ 0 h 829906"/>
                  <a:gd name="connsiteX12" fmla="*/ 664547 w 1278812"/>
                  <a:gd name="connsiteY12" fmla="*/ 142551 h 829906"/>
                  <a:gd name="connsiteX13" fmla="*/ 851678 w 1278812"/>
                  <a:gd name="connsiteY13" fmla="*/ 142551 h 829906"/>
                  <a:gd name="connsiteX14" fmla="*/ 851678 w 1278812"/>
                  <a:gd name="connsiteY14" fmla="*/ 1037 h 829906"/>
                  <a:gd name="connsiteX15" fmla="*/ 874486 w 1278812"/>
                  <a:gd name="connsiteY15" fmla="*/ 1037 h 829906"/>
                  <a:gd name="connsiteX16" fmla="*/ 874486 w 1278812"/>
                  <a:gd name="connsiteY16" fmla="*/ 139959 h 829906"/>
                  <a:gd name="connsiteX17" fmla="*/ 1055396 w 1278812"/>
                  <a:gd name="connsiteY17" fmla="*/ 142551 h 829906"/>
                  <a:gd name="connsiteX18" fmla="*/ 1055396 w 1278812"/>
                  <a:gd name="connsiteY18" fmla="*/ 0 h 829906"/>
                  <a:gd name="connsiteX19" fmla="*/ 1078723 w 1278812"/>
                  <a:gd name="connsiteY19" fmla="*/ 0 h 829906"/>
                  <a:gd name="connsiteX20" fmla="*/ 1078723 w 1278812"/>
                  <a:gd name="connsiteY20" fmla="*/ 142551 h 829906"/>
                  <a:gd name="connsiteX21" fmla="*/ 1264298 w 1278812"/>
                  <a:gd name="connsiteY21" fmla="*/ 142551 h 829906"/>
                  <a:gd name="connsiteX22" fmla="*/ 1278812 w 1278812"/>
                  <a:gd name="connsiteY22" fmla="*/ 142551 h 829906"/>
                  <a:gd name="connsiteX23" fmla="*/ 1278812 w 1278812"/>
                  <a:gd name="connsiteY23" fmla="*/ 158102 h 829906"/>
                  <a:gd name="connsiteX24" fmla="*/ 1264298 w 1278812"/>
                  <a:gd name="connsiteY24" fmla="*/ 158102 h 829906"/>
                  <a:gd name="connsiteX25" fmla="*/ 1078723 w 1278812"/>
                  <a:gd name="connsiteY25" fmla="*/ 158102 h 829906"/>
                  <a:gd name="connsiteX26" fmla="*/ 1078723 w 1278812"/>
                  <a:gd name="connsiteY26" fmla="*/ 826278 h 829906"/>
                  <a:gd name="connsiteX27" fmla="*/ 1055396 w 1278812"/>
                  <a:gd name="connsiteY27" fmla="*/ 826278 h 829906"/>
                  <a:gd name="connsiteX28" fmla="*/ 1055396 w 1278812"/>
                  <a:gd name="connsiteY28" fmla="*/ 158102 h 829906"/>
                  <a:gd name="connsiteX29" fmla="*/ 874486 w 1278812"/>
                  <a:gd name="connsiteY29" fmla="*/ 158102 h 829906"/>
                  <a:gd name="connsiteX30" fmla="*/ 874486 w 1278812"/>
                  <a:gd name="connsiteY30" fmla="*/ 826278 h 829906"/>
                  <a:gd name="connsiteX31" fmla="*/ 851678 w 1278812"/>
                  <a:gd name="connsiteY31" fmla="*/ 826278 h 829906"/>
                  <a:gd name="connsiteX32" fmla="*/ 851678 w 1278812"/>
                  <a:gd name="connsiteY32" fmla="*/ 158102 h 829906"/>
                  <a:gd name="connsiteX33" fmla="*/ 664547 w 1278812"/>
                  <a:gd name="connsiteY33" fmla="*/ 158102 h 829906"/>
                  <a:gd name="connsiteX34" fmla="*/ 664547 w 1278812"/>
                  <a:gd name="connsiteY34" fmla="*/ 828351 h 829906"/>
                  <a:gd name="connsiteX35" fmla="*/ 641221 w 1278812"/>
                  <a:gd name="connsiteY35" fmla="*/ 828351 h 829906"/>
                  <a:gd name="connsiteX36" fmla="*/ 641221 w 1278812"/>
                  <a:gd name="connsiteY36" fmla="*/ 158102 h 829906"/>
                  <a:gd name="connsiteX37" fmla="*/ 447351 w 1278812"/>
                  <a:gd name="connsiteY37" fmla="*/ 158102 h 829906"/>
                  <a:gd name="connsiteX38" fmla="*/ 447351 w 1278812"/>
                  <a:gd name="connsiteY38" fmla="*/ 829906 h 829906"/>
                  <a:gd name="connsiteX39" fmla="*/ 424025 w 1278812"/>
                  <a:gd name="connsiteY39" fmla="*/ 829906 h 829906"/>
                  <a:gd name="connsiteX40" fmla="*/ 424025 w 1278812"/>
                  <a:gd name="connsiteY40" fmla="*/ 158102 h 829906"/>
                  <a:gd name="connsiteX41" fmla="*/ 203719 w 1278812"/>
                  <a:gd name="connsiteY41" fmla="*/ 158102 h 829906"/>
                  <a:gd name="connsiteX42" fmla="*/ 203719 w 1278812"/>
                  <a:gd name="connsiteY42" fmla="*/ 827833 h 829906"/>
                  <a:gd name="connsiteX43" fmla="*/ 180392 w 1278812"/>
                  <a:gd name="connsiteY43" fmla="*/ 827833 h 829906"/>
                  <a:gd name="connsiteX44" fmla="*/ 180392 w 1278812"/>
                  <a:gd name="connsiteY44" fmla="*/ 158102 h 829906"/>
                  <a:gd name="connsiteX45" fmla="*/ 519 w 1278812"/>
                  <a:gd name="connsiteY45" fmla="*/ 158102 h 829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278812" h="829906">
                    <a:moveTo>
                      <a:pt x="0" y="142551"/>
                    </a:moveTo>
                    <a:lnTo>
                      <a:pt x="180392" y="142551"/>
                    </a:lnTo>
                    <a:lnTo>
                      <a:pt x="180392" y="0"/>
                    </a:lnTo>
                    <a:lnTo>
                      <a:pt x="203719" y="0"/>
                    </a:lnTo>
                    <a:lnTo>
                      <a:pt x="203719" y="142551"/>
                    </a:lnTo>
                    <a:lnTo>
                      <a:pt x="424025" y="142551"/>
                    </a:lnTo>
                    <a:lnTo>
                      <a:pt x="424025" y="0"/>
                    </a:lnTo>
                    <a:lnTo>
                      <a:pt x="447351" y="0"/>
                    </a:lnTo>
                    <a:lnTo>
                      <a:pt x="447351" y="142551"/>
                    </a:lnTo>
                    <a:lnTo>
                      <a:pt x="641221" y="142551"/>
                    </a:lnTo>
                    <a:lnTo>
                      <a:pt x="641221" y="0"/>
                    </a:lnTo>
                    <a:lnTo>
                      <a:pt x="664547" y="0"/>
                    </a:lnTo>
                    <a:lnTo>
                      <a:pt x="664547" y="142551"/>
                    </a:lnTo>
                    <a:lnTo>
                      <a:pt x="851678" y="142551"/>
                    </a:lnTo>
                    <a:lnTo>
                      <a:pt x="851678" y="1037"/>
                    </a:lnTo>
                    <a:lnTo>
                      <a:pt x="874486" y="1037"/>
                    </a:lnTo>
                    <a:lnTo>
                      <a:pt x="874486" y="139959"/>
                    </a:lnTo>
                    <a:lnTo>
                      <a:pt x="1055396" y="142551"/>
                    </a:lnTo>
                    <a:lnTo>
                      <a:pt x="1055396" y="0"/>
                    </a:lnTo>
                    <a:lnTo>
                      <a:pt x="1078723" y="0"/>
                    </a:lnTo>
                    <a:lnTo>
                      <a:pt x="1078723" y="142551"/>
                    </a:lnTo>
                    <a:lnTo>
                      <a:pt x="1264298" y="142551"/>
                    </a:lnTo>
                    <a:lnTo>
                      <a:pt x="1278812" y="142551"/>
                    </a:lnTo>
                    <a:lnTo>
                      <a:pt x="1278812" y="158102"/>
                    </a:lnTo>
                    <a:lnTo>
                      <a:pt x="1264298" y="158102"/>
                    </a:lnTo>
                    <a:lnTo>
                      <a:pt x="1078723" y="158102"/>
                    </a:lnTo>
                    <a:lnTo>
                      <a:pt x="1078723" y="826278"/>
                    </a:lnTo>
                    <a:lnTo>
                      <a:pt x="1055396" y="826278"/>
                    </a:lnTo>
                    <a:lnTo>
                      <a:pt x="1055396" y="158102"/>
                    </a:lnTo>
                    <a:lnTo>
                      <a:pt x="874486" y="158102"/>
                    </a:lnTo>
                    <a:lnTo>
                      <a:pt x="874486" y="826278"/>
                    </a:lnTo>
                    <a:lnTo>
                      <a:pt x="851678" y="826278"/>
                    </a:lnTo>
                    <a:lnTo>
                      <a:pt x="851678" y="158102"/>
                    </a:lnTo>
                    <a:lnTo>
                      <a:pt x="664547" y="158102"/>
                    </a:lnTo>
                    <a:lnTo>
                      <a:pt x="664547" y="828351"/>
                    </a:lnTo>
                    <a:lnTo>
                      <a:pt x="641221" y="828351"/>
                    </a:lnTo>
                    <a:lnTo>
                      <a:pt x="641221" y="158102"/>
                    </a:lnTo>
                    <a:lnTo>
                      <a:pt x="447351" y="158102"/>
                    </a:lnTo>
                    <a:lnTo>
                      <a:pt x="447351" y="829906"/>
                    </a:lnTo>
                    <a:lnTo>
                      <a:pt x="424025" y="829906"/>
                    </a:lnTo>
                    <a:lnTo>
                      <a:pt x="424025" y="158102"/>
                    </a:lnTo>
                    <a:lnTo>
                      <a:pt x="203719" y="158102"/>
                    </a:lnTo>
                    <a:lnTo>
                      <a:pt x="203719" y="827833"/>
                    </a:lnTo>
                    <a:lnTo>
                      <a:pt x="180392" y="827833"/>
                    </a:lnTo>
                    <a:lnTo>
                      <a:pt x="180392" y="158102"/>
                    </a:lnTo>
                    <a:lnTo>
                      <a:pt x="519" y="158102"/>
                    </a:lnTo>
                    <a:close/>
                  </a:path>
                </a:pathLst>
              </a:custGeom>
              <a:solidFill>
                <a:srgbClr val="262816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24" name="Graphic 3">
                <a:extLst>
                  <a:ext uri="{FF2B5EF4-FFF2-40B4-BE49-F238E27FC236}">
                    <a16:creationId xmlns:a16="http://schemas.microsoft.com/office/drawing/2014/main" id="{7FED691D-9863-4C81-8C53-D5E0BB99CCF7}"/>
                  </a:ext>
                </a:extLst>
              </p:cNvPr>
              <p:cNvGrpSpPr/>
              <p:nvPr/>
            </p:nvGrpSpPr>
            <p:grpSpPr>
              <a:xfrm>
                <a:off x="2695019" y="2553667"/>
                <a:ext cx="590938" cy="180391"/>
                <a:chOff x="2695019" y="2553667"/>
                <a:chExt cx="590938" cy="180391"/>
              </a:xfrm>
              <a:solidFill>
                <a:schemeClr val="accent1"/>
              </a:solidFill>
            </p:grpSpPr>
            <p:sp>
              <p:nvSpPr>
                <p:cNvPr id="225" name="Freeform: Shape 224">
                  <a:extLst>
                    <a:ext uri="{FF2B5EF4-FFF2-40B4-BE49-F238E27FC236}">
                      <a16:creationId xmlns:a16="http://schemas.microsoft.com/office/drawing/2014/main" id="{0A454BEF-EEDC-4907-8823-726455B70B2D}"/>
                    </a:ext>
                  </a:extLst>
                </p:cNvPr>
                <p:cNvSpPr/>
                <p:nvPr/>
              </p:nvSpPr>
              <p:spPr>
                <a:xfrm>
                  <a:off x="2701758" y="2560406"/>
                  <a:ext cx="577979" cy="167432"/>
                </a:xfrm>
                <a:custGeom>
                  <a:avLst/>
                  <a:gdLst>
                    <a:gd name="connsiteX0" fmla="*/ 0 w 577979"/>
                    <a:gd name="connsiteY0" fmla="*/ 0 h 167432"/>
                    <a:gd name="connsiteX1" fmla="*/ 577980 w 577979"/>
                    <a:gd name="connsiteY1" fmla="*/ 0 h 167432"/>
                    <a:gd name="connsiteX2" fmla="*/ 577980 w 577979"/>
                    <a:gd name="connsiteY2" fmla="*/ 167433 h 167432"/>
                    <a:gd name="connsiteX3" fmla="*/ 0 w 577979"/>
                    <a:gd name="connsiteY3" fmla="*/ 167433 h 16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7979" h="167432">
                      <a:moveTo>
                        <a:pt x="0" y="0"/>
                      </a:moveTo>
                      <a:lnTo>
                        <a:pt x="577980" y="0"/>
                      </a:lnTo>
                      <a:lnTo>
                        <a:pt x="577980" y="167433"/>
                      </a:lnTo>
                      <a:lnTo>
                        <a:pt x="0" y="167433"/>
                      </a:lnTo>
                      <a:close/>
                    </a:path>
                  </a:pathLst>
                </a:custGeom>
                <a:solidFill>
                  <a:srgbClr val="2EC1CC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6" name="Freeform: Shape 225">
                  <a:extLst>
                    <a:ext uri="{FF2B5EF4-FFF2-40B4-BE49-F238E27FC236}">
                      <a16:creationId xmlns:a16="http://schemas.microsoft.com/office/drawing/2014/main" id="{DCAC7C96-97C6-4ACE-AC7D-1E4F3FAC662B}"/>
                    </a:ext>
                  </a:extLst>
                </p:cNvPr>
                <p:cNvSpPr/>
                <p:nvPr/>
              </p:nvSpPr>
              <p:spPr>
                <a:xfrm>
                  <a:off x="2701757" y="2560406"/>
                  <a:ext cx="577979" cy="166914"/>
                </a:xfrm>
                <a:custGeom>
                  <a:avLst/>
                  <a:gdLst>
                    <a:gd name="connsiteX0" fmla="*/ 46135 w 577979"/>
                    <a:gd name="connsiteY0" fmla="*/ 46653 h 166914"/>
                    <a:gd name="connsiteX1" fmla="*/ 577980 w 577979"/>
                    <a:gd name="connsiteY1" fmla="*/ 46653 h 166914"/>
                    <a:gd name="connsiteX2" fmla="*/ 577980 w 577979"/>
                    <a:gd name="connsiteY2" fmla="*/ 0 h 166914"/>
                    <a:gd name="connsiteX3" fmla="*/ 0 w 577979"/>
                    <a:gd name="connsiteY3" fmla="*/ 0 h 166914"/>
                    <a:gd name="connsiteX4" fmla="*/ 0 w 577979"/>
                    <a:gd name="connsiteY4" fmla="*/ 166914 h 166914"/>
                    <a:gd name="connsiteX5" fmla="*/ 46135 w 577979"/>
                    <a:gd name="connsiteY5" fmla="*/ 166914 h 166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7979" h="166914">
                      <a:moveTo>
                        <a:pt x="46135" y="46653"/>
                      </a:moveTo>
                      <a:lnTo>
                        <a:pt x="577980" y="46653"/>
                      </a:lnTo>
                      <a:lnTo>
                        <a:pt x="577980" y="0"/>
                      </a:lnTo>
                      <a:lnTo>
                        <a:pt x="0" y="0"/>
                      </a:lnTo>
                      <a:lnTo>
                        <a:pt x="0" y="166914"/>
                      </a:lnTo>
                      <a:lnTo>
                        <a:pt x="46135" y="166914"/>
                      </a:lnTo>
                      <a:close/>
                    </a:path>
                  </a:pathLst>
                </a:custGeom>
                <a:solidFill>
                  <a:srgbClr val="18A4B7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7" name="Freeform: Shape 226">
                  <a:extLst>
                    <a:ext uri="{FF2B5EF4-FFF2-40B4-BE49-F238E27FC236}">
                      <a16:creationId xmlns:a16="http://schemas.microsoft.com/office/drawing/2014/main" id="{50FE9AEB-13D0-4CB5-8948-FC5295404B2F}"/>
                    </a:ext>
                  </a:extLst>
                </p:cNvPr>
                <p:cNvSpPr/>
                <p:nvPr/>
              </p:nvSpPr>
              <p:spPr>
                <a:xfrm>
                  <a:off x="2695019" y="2553667"/>
                  <a:ext cx="590938" cy="180391"/>
                </a:xfrm>
                <a:custGeom>
                  <a:avLst/>
                  <a:gdLst>
                    <a:gd name="connsiteX0" fmla="*/ 0 w 590938"/>
                    <a:gd name="connsiteY0" fmla="*/ 0 h 180391"/>
                    <a:gd name="connsiteX1" fmla="*/ 0 w 590938"/>
                    <a:gd name="connsiteY1" fmla="*/ 180392 h 180391"/>
                    <a:gd name="connsiteX2" fmla="*/ 590939 w 590938"/>
                    <a:gd name="connsiteY2" fmla="*/ 180392 h 180391"/>
                    <a:gd name="connsiteX3" fmla="*/ 590939 w 590938"/>
                    <a:gd name="connsiteY3" fmla="*/ 0 h 180391"/>
                    <a:gd name="connsiteX4" fmla="*/ 0 w 590938"/>
                    <a:gd name="connsiteY4" fmla="*/ 0 h 180391"/>
                    <a:gd name="connsiteX5" fmla="*/ 191796 w 590938"/>
                    <a:gd name="connsiteY5" fmla="*/ 167433 h 180391"/>
                    <a:gd name="connsiteX6" fmla="*/ 12959 w 590938"/>
                    <a:gd name="connsiteY6" fmla="*/ 167433 h 180391"/>
                    <a:gd name="connsiteX7" fmla="*/ 12959 w 590938"/>
                    <a:gd name="connsiteY7" fmla="*/ 13478 h 180391"/>
                    <a:gd name="connsiteX8" fmla="*/ 191796 w 590938"/>
                    <a:gd name="connsiteY8" fmla="*/ 13478 h 180391"/>
                    <a:gd name="connsiteX9" fmla="*/ 191796 w 590938"/>
                    <a:gd name="connsiteY9" fmla="*/ 167433 h 180391"/>
                    <a:gd name="connsiteX10" fmla="*/ 401216 w 590938"/>
                    <a:gd name="connsiteY10" fmla="*/ 167433 h 180391"/>
                    <a:gd name="connsiteX11" fmla="*/ 205273 w 590938"/>
                    <a:gd name="connsiteY11" fmla="*/ 167433 h 180391"/>
                    <a:gd name="connsiteX12" fmla="*/ 205273 w 590938"/>
                    <a:gd name="connsiteY12" fmla="*/ 13478 h 180391"/>
                    <a:gd name="connsiteX13" fmla="*/ 401216 w 590938"/>
                    <a:gd name="connsiteY13" fmla="*/ 13478 h 180391"/>
                    <a:gd name="connsiteX14" fmla="*/ 401216 w 590938"/>
                    <a:gd name="connsiteY14" fmla="*/ 167433 h 180391"/>
                    <a:gd name="connsiteX15" fmla="*/ 577980 w 590938"/>
                    <a:gd name="connsiteY15" fmla="*/ 167433 h 180391"/>
                    <a:gd name="connsiteX16" fmla="*/ 414694 w 590938"/>
                    <a:gd name="connsiteY16" fmla="*/ 167433 h 180391"/>
                    <a:gd name="connsiteX17" fmla="*/ 414694 w 590938"/>
                    <a:gd name="connsiteY17" fmla="*/ 13478 h 180391"/>
                    <a:gd name="connsiteX18" fmla="*/ 577980 w 590938"/>
                    <a:gd name="connsiteY18" fmla="*/ 13478 h 180391"/>
                    <a:gd name="connsiteX19" fmla="*/ 577980 w 590938"/>
                    <a:gd name="connsiteY19" fmla="*/ 167433 h 180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0938" h="180391">
                      <a:moveTo>
                        <a:pt x="0" y="0"/>
                      </a:moveTo>
                      <a:lnTo>
                        <a:pt x="0" y="180392"/>
                      </a:lnTo>
                      <a:lnTo>
                        <a:pt x="590939" y="180392"/>
                      </a:lnTo>
                      <a:lnTo>
                        <a:pt x="590939" y="0"/>
                      </a:lnTo>
                      <a:lnTo>
                        <a:pt x="0" y="0"/>
                      </a:lnTo>
                      <a:close/>
                      <a:moveTo>
                        <a:pt x="191796" y="167433"/>
                      </a:moveTo>
                      <a:lnTo>
                        <a:pt x="12959" y="167433"/>
                      </a:lnTo>
                      <a:lnTo>
                        <a:pt x="12959" y="13478"/>
                      </a:lnTo>
                      <a:lnTo>
                        <a:pt x="191796" y="13478"/>
                      </a:lnTo>
                      <a:lnTo>
                        <a:pt x="191796" y="167433"/>
                      </a:lnTo>
                      <a:close/>
                      <a:moveTo>
                        <a:pt x="401216" y="167433"/>
                      </a:moveTo>
                      <a:lnTo>
                        <a:pt x="205273" y="167433"/>
                      </a:lnTo>
                      <a:lnTo>
                        <a:pt x="205273" y="13478"/>
                      </a:lnTo>
                      <a:lnTo>
                        <a:pt x="401216" y="13478"/>
                      </a:lnTo>
                      <a:lnTo>
                        <a:pt x="401216" y="167433"/>
                      </a:lnTo>
                      <a:close/>
                      <a:moveTo>
                        <a:pt x="577980" y="167433"/>
                      </a:moveTo>
                      <a:lnTo>
                        <a:pt x="414694" y="167433"/>
                      </a:lnTo>
                      <a:lnTo>
                        <a:pt x="414694" y="13478"/>
                      </a:lnTo>
                      <a:lnTo>
                        <a:pt x="577980" y="13478"/>
                      </a:lnTo>
                      <a:lnTo>
                        <a:pt x="577980" y="167433"/>
                      </a:lnTo>
                      <a:close/>
                    </a:path>
                  </a:pathLst>
                </a:custGeom>
                <a:solidFill>
                  <a:srgbClr val="FFEFEE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061E5B37-4551-4223-A9F7-081358B3D17E}"/>
                  </a:ext>
                </a:extLst>
              </p:cNvPr>
              <p:cNvSpPr/>
              <p:nvPr/>
            </p:nvSpPr>
            <p:spPr>
              <a:xfrm>
                <a:off x="3943247" y="3459255"/>
                <a:ext cx="335902" cy="803469"/>
              </a:xfrm>
              <a:custGeom>
                <a:avLst/>
                <a:gdLst>
                  <a:gd name="connsiteX0" fmla="*/ 0 w 335902"/>
                  <a:gd name="connsiteY0" fmla="*/ 0 h 803469"/>
                  <a:gd name="connsiteX1" fmla="*/ 335902 w 335902"/>
                  <a:gd name="connsiteY1" fmla="*/ 0 h 803469"/>
                  <a:gd name="connsiteX2" fmla="*/ 335902 w 335902"/>
                  <a:gd name="connsiteY2" fmla="*/ 803469 h 803469"/>
                  <a:gd name="connsiteX3" fmla="*/ 0 w 335902"/>
                  <a:gd name="connsiteY3" fmla="*/ 803469 h 80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902" h="803469">
                    <a:moveTo>
                      <a:pt x="0" y="0"/>
                    </a:moveTo>
                    <a:lnTo>
                      <a:pt x="335902" y="0"/>
                    </a:lnTo>
                    <a:lnTo>
                      <a:pt x="335902" y="803469"/>
                    </a:lnTo>
                    <a:lnTo>
                      <a:pt x="0" y="803469"/>
                    </a:lnTo>
                    <a:close/>
                  </a:path>
                </a:pathLst>
              </a:custGeom>
              <a:solidFill>
                <a:srgbClr val="262816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4E83DE6D-56ED-4091-9058-0004FB9FED02}"/>
                  </a:ext>
                </a:extLst>
              </p:cNvPr>
              <p:cNvSpPr/>
              <p:nvPr/>
            </p:nvSpPr>
            <p:spPr>
              <a:xfrm>
                <a:off x="3943247" y="3459255"/>
                <a:ext cx="285620" cy="803469"/>
              </a:xfrm>
              <a:custGeom>
                <a:avLst/>
                <a:gdLst>
                  <a:gd name="connsiteX0" fmla="*/ 0 w 285620"/>
                  <a:gd name="connsiteY0" fmla="*/ 0 h 803469"/>
                  <a:gd name="connsiteX1" fmla="*/ 285620 w 285620"/>
                  <a:gd name="connsiteY1" fmla="*/ 0 h 803469"/>
                  <a:gd name="connsiteX2" fmla="*/ 285620 w 285620"/>
                  <a:gd name="connsiteY2" fmla="*/ 803469 h 803469"/>
                  <a:gd name="connsiteX3" fmla="*/ 0 w 285620"/>
                  <a:gd name="connsiteY3" fmla="*/ 803469 h 803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620" h="803469">
                    <a:moveTo>
                      <a:pt x="0" y="0"/>
                    </a:moveTo>
                    <a:lnTo>
                      <a:pt x="285620" y="0"/>
                    </a:lnTo>
                    <a:lnTo>
                      <a:pt x="285620" y="803469"/>
                    </a:lnTo>
                    <a:lnTo>
                      <a:pt x="0" y="803469"/>
                    </a:lnTo>
                    <a:close/>
                  </a:path>
                </a:pathLst>
              </a:custGeom>
              <a:solidFill>
                <a:srgbClr val="453B4C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05A39058-CB98-4292-A344-9944C4850051}"/>
                  </a:ext>
                </a:extLst>
              </p:cNvPr>
              <p:cNvSpPr/>
              <p:nvPr/>
            </p:nvSpPr>
            <p:spPr>
              <a:xfrm>
                <a:off x="3974349" y="3860990"/>
                <a:ext cx="37322" cy="37322"/>
              </a:xfrm>
              <a:custGeom>
                <a:avLst/>
                <a:gdLst>
                  <a:gd name="connsiteX0" fmla="*/ 37323 w 37322"/>
                  <a:gd name="connsiteY0" fmla="*/ 18661 h 37322"/>
                  <a:gd name="connsiteX1" fmla="*/ 18661 w 37322"/>
                  <a:gd name="connsiteY1" fmla="*/ 37323 h 37322"/>
                  <a:gd name="connsiteX2" fmla="*/ 0 w 37322"/>
                  <a:gd name="connsiteY2" fmla="*/ 18661 h 37322"/>
                  <a:gd name="connsiteX3" fmla="*/ 18661 w 37322"/>
                  <a:gd name="connsiteY3" fmla="*/ 0 h 37322"/>
                  <a:gd name="connsiteX4" fmla="*/ 37323 w 37322"/>
                  <a:gd name="connsiteY4" fmla="*/ 18661 h 37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322" h="37322">
                    <a:moveTo>
                      <a:pt x="37323" y="18661"/>
                    </a:moveTo>
                    <a:cubicBezTo>
                      <a:pt x="37323" y="29029"/>
                      <a:pt x="29029" y="37323"/>
                      <a:pt x="18661" y="37323"/>
                    </a:cubicBezTo>
                    <a:cubicBezTo>
                      <a:pt x="8294" y="37323"/>
                      <a:pt x="0" y="29029"/>
                      <a:pt x="0" y="18661"/>
                    </a:cubicBezTo>
                    <a:cubicBezTo>
                      <a:pt x="0" y="8294"/>
                      <a:pt x="8294" y="0"/>
                      <a:pt x="18661" y="0"/>
                    </a:cubicBezTo>
                    <a:cubicBezTo>
                      <a:pt x="29029" y="0"/>
                      <a:pt x="37323" y="8294"/>
                      <a:pt x="37323" y="18661"/>
                    </a:cubicBezTo>
                    <a:close/>
                  </a:path>
                </a:pathLst>
              </a:custGeom>
              <a:solidFill>
                <a:srgbClr val="DD642F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31" name="Graphic 3">
                <a:extLst>
                  <a:ext uri="{FF2B5EF4-FFF2-40B4-BE49-F238E27FC236}">
                    <a16:creationId xmlns:a16="http://schemas.microsoft.com/office/drawing/2014/main" id="{7FED691D-9863-4C81-8C53-D5E0BB99CCF7}"/>
                  </a:ext>
                </a:extLst>
              </p:cNvPr>
              <p:cNvGrpSpPr/>
              <p:nvPr/>
            </p:nvGrpSpPr>
            <p:grpSpPr>
              <a:xfrm>
                <a:off x="4040700" y="3274198"/>
                <a:ext cx="140995" cy="140995"/>
                <a:chOff x="4040700" y="3274198"/>
                <a:chExt cx="140995" cy="140995"/>
              </a:xfrm>
              <a:solidFill>
                <a:schemeClr val="accent1"/>
              </a:solidFill>
            </p:grpSpPr>
            <p:sp>
              <p:nvSpPr>
                <p:cNvPr id="232" name="Freeform: Shape 231">
                  <a:extLst>
                    <a:ext uri="{FF2B5EF4-FFF2-40B4-BE49-F238E27FC236}">
                      <a16:creationId xmlns:a16="http://schemas.microsoft.com/office/drawing/2014/main" id="{E8D7F7BF-82A2-44E1-A2A9-2DA27E9C54EB}"/>
                    </a:ext>
                  </a:extLst>
                </p:cNvPr>
                <p:cNvSpPr/>
                <p:nvPr/>
              </p:nvSpPr>
              <p:spPr>
                <a:xfrm>
                  <a:off x="4040700" y="3274198"/>
                  <a:ext cx="140995" cy="140995"/>
                </a:xfrm>
                <a:custGeom>
                  <a:avLst/>
                  <a:gdLst>
                    <a:gd name="connsiteX0" fmla="*/ 140996 w 140995"/>
                    <a:gd name="connsiteY0" fmla="*/ 70498 h 140995"/>
                    <a:gd name="connsiteX1" fmla="*/ 70498 w 140995"/>
                    <a:gd name="connsiteY1" fmla="*/ 140996 h 140995"/>
                    <a:gd name="connsiteX2" fmla="*/ 0 w 140995"/>
                    <a:gd name="connsiteY2" fmla="*/ 70498 h 140995"/>
                    <a:gd name="connsiteX3" fmla="*/ 70498 w 140995"/>
                    <a:gd name="connsiteY3" fmla="*/ 0 h 140995"/>
                    <a:gd name="connsiteX4" fmla="*/ 140996 w 140995"/>
                    <a:gd name="connsiteY4" fmla="*/ 70498 h 1409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0995" h="140995">
                      <a:moveTo>
                        <a:pt x="140996" y="70498"/>
                      </a:moveTo>
                      <a:cubicBezTo>
                        <a:pt x="140996" y="109376"/>
                        <a:pt x="109376" y="140996"/>
                        <a:pt x="70498" y="140996"/>
                      </a:cubicBezTo>
                      <a:cubicBezTo>
                        <a:pt x="31621" y="140996"/>
                        <a:pt x="0" y="109376"/>
                        <a:pt x="0" y="70498"/>
                      </a:cubicBezTo>
                      <a:cubicBezTo>
                        <a:pt x="0" y="31620"/>
                        <a:pt x="31621" y="0"/>
                        <a:pt x="70498" y="0"/>
                      </a:cubicBezTo>
                      <a:cubicBezTo>
                        <a:pt x="109376" y="518"/>
                        <a:pt x="140996" y="31620"/>
                        <a:pt x="140996" y="70498"/>
                      </a:cubicBezTo>
                      <a:close/>
                    </a:path>
                  </a:pathLst>
                </a:custGeom>
                <a:solidFill>
                  <a:srgbClr val="DD642F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3" name="Freeform: Shape 232">
                  <a:extLst>
                    <a:ext uri="{FF2B5EF4-FFF2-40B4-BE49-F238E27FC236}">
                      <a16:creationId xmlns:a16="http://schemas.microsoft.com/office/drawing/2014/main" id="{7AB8BF89-5C0E-48B0-ADE3-3BBE0855797E}"/>
                    </a:ext>
                  </a:extLst>
                </p:cNvPr>
                <p:cNvSpPr/>
                <p:nvPr/>
              </p:nvSpPr>
              <p:spPr>
                <a:xfrm>
                  <a:off x="4045884" y="3278863"/>
                  <a:ext cx="131665" cy="131665"/>
                </a:xfrm>
                <a:custGeom>
                  <a:avLst/>
                  <a:gdLst>
                    <a:gd name="connsiteX0" fmla="*/ 131665 w 131665"/>
                    <a:gd name="connsiteY0" fmla="*/ 65833 h 131665"/>
                    <a:gd name="connsiteX1" fmla="*/ 65833 w 131665"/>
                    <a:gd name="connsiteY1" fmla="*/ 131665 h 131665"/>
                    <a:gd name="connsiteX2" fmla="*/ 0 w 131665"/>
                    <a:gd name="connsiteY2" fmla="*/ 65833 h 131665"/>
                    <a:gd name="connsiteX3" fmla="*/ 65833 w 131665"/>
                    <a:gd name="connsiteY3" fmla="*/ 0 h 131665"/>
                    <a:gd name="connsiteX4" fmla="*/ 131665 w 131665"/>
                    <a:gd name="connsiteY4" fmla="*/ 65833 h 131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665" h="131665">
                      <a:moveTo>
                        <a:pt x="131665" y="65833"/>
                      </a:moveTo>
                      <a:cubicBezTo>
                        <a:pt x="131665" y="102118"/>
                        <a:pt x="102118" y="131665"/>
                        <a:pt x="65833" y="131665"/>
                      </a:cubicBezTo>
                      <a:cubicBezTo>
                        <a:pt x="29547" y="131665"/>
                        <a:pt x="0" y="102118"/>
                        <a:pt x="0" y="65833"/>
                      </a:cubicBezTo>
                      <a:cubicBezTo>
                        <a:pt x="0" y="29547"/>
                        <a:pt x="29547" y="0"/>
                        <a:pt x="65833" y="0"/>
                      </a:cubicBezTo>
                      <a:cubicBezTo>
                        <a:pt x="102118" y="0"/>
                        <a:pt x="131665" y="29547"/>
                        <a:pt x="131665" y="65833"/>
                      </a:cubicBezTo>
                      <a:close/>
                    </a:path>
                  </a:pathLst>
                </a:custGeom>
                <a:solidFill>
                  <a:srgbClr val="F2E4A0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4" name="Freeform: Shape 233">
                  <a:extLst>
                    <a:ext uri="{FF2B5EF4-FFF2-40B4-BE49-F238E27FC236}">
                      <a16:creationId xmlns:a16="http://schemas.microsoft.com/office/drawing/2014/main" id="{AE981DF4-AB09-48BA-AEFD-C1297C32742E}"/>
                    </a:ext>
                  </a:extLst>
                </p:cNvPr>
                <p:cNvSpPr/>
                <p:nvPr/>
              </p:nvSpPr>
              <p:spPr>
                <a:xfrm>
                  <a:off x="4045884" y="3278863"/>
                  <a:ext cx="114559" cy="121816"/>
                </a:xfrm>
                <a:custGeom>
                  <a:avLst/>
                  <a:gdLst>
                    <a:gd name="connsiteX0" fmla="*/ 13996 w 114559"/>
                    <a:gd name="connsiteY0" fmla="*/ 77755 h 121816"/>
                    <a:gd name="connsiteX1" fmla="*/ 79829 w 114559"/>
                    <a:gd name="connsiteY1" fmla="*/ 11922 h 121816"/>
                    <a:gd name="connsiteX2" fmla="*/ 114559 w 114559"/>
                    <a:gd name="connsiteY2" fmla="*/ 21771 h 121816"/>
                    <a:gd name="connsiteX3" fmla="*/ 65833 w 114559"/>
                    <a:gd name="connsiteY3" fmla="*/ 0 h 121816"/>
                    <a:gd name="connsiteX4" fmla="*/ 0 w 114559"/>
                    <a:gd name="connsiteY4" fmla="*/ 65833 h 121816"/>
                    <a:gd name="connsiteX5" fmla="*/ 31621 w 114559"/>
                    <a:gd name="connsiteY5" fmla="*/ 121816 h 121816"/>
                    <a:gd name="connsiteX6" fmla="*/ 13996 w 114559"/>
                    <a:gd name="connsiteY6" fmla="*/ 77755 h 121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559" h="121816">
                      <a:moveTo>
                        <a:pt x="13996" y="77755"/>
                      </a:moveTo>
                      <a:cubicBezTo>
                        <a:pt x="13996" y="41469"/>
                        <a:pt x="43543" y="11922"/>
                        <a:pt x="79829" y="11922"/>
                      </a:cubicBezTo>
                      <a:cubicBezTo>
                        <a:pt x="92270" y="11922"/>
                        <a:pt x="104192" y="15551"/>
                        <a:pt x="114559" y="21771"/>
                      </a:cubicBezTo>
                      <a:cubicBezTo>
                        <a:pt x="102637" y="8294"/>
                        <a:pt x="85012" y="0"/>
                        <a:pt x="65833" y="0"/>
                      </a:cubicBezTo>
                      <a:cubicBezTo>
                        <a:pt x="29547" y="0"/>
                        <a:pt x="0" y="29547"/>
                        <a:pt x="0" y="65833"/>
                      </a:cubicBezTo>
                      <a:cubicBezTo>
                        <a:pt x="0" y="89677"/>
                        <a:pt x="12441" y="110412"/>
                        <a:pt x="31621" y="121816"/>
                      </a:cubicBezTo>
                      <a:cubicBezTo>
                        <a:pt x="20735" y="110412"/>
                        <a:pt x="13996" y="94861"/>
                        <a:pt x="13996" y="77755"/>
                      </a:cubicBezTo>
                      <a:close/>
                    </a:path>
                  </a:pathLst>
                </a:custGeom>
                <a:solidFill>
                  <a:srgbClr val="FCF5D6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D128F3FF-E977-4E5B-A13B-779CE58C09C7}"/>
                  </a:ext>
                </a:extLst>
              </p:cNvPr>
              <p:cNvSpPr/>
              <p:nvPr/>
            </p:nvSpPr>
            <p:spPr>
              <a:xfrm>
                <a:off x="1935092" y="4068855"/>
                <a:ext cx="412620" cy="196979"/>
              </a:xfrm>
              <a:custGeom>
                <a:avLst/>
                <a:gdLst>
                  <a:gd name="connsiteX0" fmla="*/ 409510 w 412620"/>
                  <a:gd name="connsiteY0" fmla="*/ 196980 h 196979"/>
                  <a:gd name="connsiteX1" fmla="*/ 412620 w 412620"/>
                  <a:gd name="connsiteY1" fmla="*/ 175727 h 196979"/>
                  <a:gd name="connsiteX2" fmla="*/ 326053 w 412620"/>
                  <a:gd name="connsiteY2" fmla="*/ 89678 h 196979"/>
                  <a:gd name="connsiteX3" fmla="*/ 208902 w 412620"/>
                  <a:gd name="connsiteY3" fmla="*/ 0 h 196979"/>
                  <a:gd name="connsiteX4" fmla="*/ 91751 w 412620"/>
                  <a:gd name="connsiteY4" fmla="*/ 88641 h 196979"/>
                  <a:gd name="connsiteX5" fmla="*/ 87604 w 412620"/>
                  <a:gd name="connsiteY5" fmla="*/ 88641 h 196979"/>
                  <a:gd name="connsiteX6" fmla="*/ 0 w 412620"/>
                  <a:gd name="connsiteY6" fmla="*/ 170543 h 196979"/>
                  <a:gd name="connsiteX7" fmla="*/ 4665 w 412620"/>
                  <a:gd name="connsiteY7" fmla="*/ 196980 h 196979"/>
                  <a:gd name="connsiteX8" fmla="*/ 409510 w 412620"/>
                  <a:gd name="connsiteY8" fmla="*/ 196980 h 196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620" h="196979">
                    <a:moveTo>
                      <a:pt x="409510" y="196980"/>
                    </a:moveTo>
                    <a:cubicBezTo>
                      <a:pt x="411584" y="190241"/>
                      <a:pt x="412620" y="182984"/>
                      <a:pt x="412620" y="175727"/>
                    </a:cubicBezTo>
                    <a:cubicBezTo>
                      <a:pt x="412620" y="132184"/>
                      <a:pt x="374780" y="96416"/>
                      <a:pt x="326053" y="89678"/>
                    </a:cubicBezTo>
                    <a:cubicBezTo>
                      <a:pt x="315167" y="38878"/>
                      <a:pt x="266959" y="0"/>
                      <a:pt x="208902" y="0"/>
                    </a:cubicBezTo>
                    <a:cubicBezTo>
                      <a:pt x="151363" y="0"/>
                      <a:pt x="103155" y="37841"/>
                      <a:pt x="91751" y="88641"/>
                    </a:cubicBezTo>
                    <a:cubicBezTo>
                      <a:pt x="90196" y="88641"/>
                      <a:pt x="89159" y="88641"/>
                      <a:pt x="87604" y="88641"/>
                    </a:cubicBezTo>
                    <a:cubicBezTo>
                      <a:pt x="39396" y="88641"/>
                      <a:pt x="0" y="125445"/>
                      <a:pt x="0" y="170543"/>
                    </a:cubicBezTo>
                    <a:cubicBezTo>
                      <a:pt x="0" y="179874"/>
                      <a:pt x="1555" y="188686"/>
                      <a:pt x="4665" y="196980"/>
                    </a:cubicBezTo>
                    <a:lnTo>
                      <a:pt x="409510" y="196980"/>
                    </a:lnTo>
                    <a:close/>
                  </a:path>
                </a:pathLst>
              </a:custGeom>
              <a:solidFill>
                <a:srgbClr val="99A411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A8E5A392-1FD8-44BB-91B6-B9607AEBE916}"/>
                  </a:ext>
                </a:extLst>
              </p:cNvPr>
              <p:cNvSpPr/>
              <p:nvPr/>
            </p:nvSpPr>
            <p:spPr>
              <a:xfrm>
                <a:off x="1683166" y="4262724"/>
                <a:ext cx="4425820" cy="75163"/>
              </a:xfrm>
              <a:custGeom>
                <a:avLst/>
                <a:gdLst>
                  <a:gd name="connsiteX0" fmla="*/ 0 w 4425820"/>
                  <a:gd name="connsiteY0" fmla="*/ 0 h 75163"/>
                  <a:gd name="connsiteX1" fmla="*/ 4425821 w 4425820"/>
                  <a:gd name="connsiteY1" fmla="*/ 0 h 75163"/>
                  <a:gd name="connsiteX2" fmla="*/ 4425821 w 4425820"/>
                  <a:gd name="connsiteY2" fmla="*/ 75163 h 75163"/>
                  <a:gd name="connsiteX3" fmla="*/ 0 w 4425820"/>
                  <a:gd name="connsiteY3" fmla="*/ 75163 h 75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25820" h="75163">
                    <a:moveTo>
                      <a:pt x="0" y="0"/>
                    </a:moveTo>
                    <a:lnTo>
                      <a:pt x="4425821" y="0"/>
                    </a:lnTo>
                    <a:lnTo>
                      <a:pt x="4425821" y="75163"/>
                    </a:lnTo>
                    <a:lnTo>
                      <a:pt x="0" y="75163"/>
                    </a:lnTo>
                    <a:close/>
                  </a:path>
                </a:pathLst>
              </a:custGeom>
              <a:solidFill>
                <a:srgbClr val="B5BCC9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58" name="-">
            <a:extLst>
              <a:ext uri="{FF2B5EF4-FFF2-40B4-BE49-F238E27FC236}">
                <a16:creationId xmlns:a16="http://schemas.microsoft.com/office/drawing/2014/main" id="{8B5BDB0B-76F1-401B-956C-6FCCCC08240B}"/>
              </a:ext>
            </a:extLst>
          </p:cNvPr>
          <p:cNvSpPr/>
          <p:nvPr/>
        </p:nvSpPr>
        <p:spPr>
          <a:xfrm>
            <a:off x="4191153" y="624054"/>
            <a:ext cx="890152" cy="284153"/>
          </a:xfrm>
          <a:custGeom>
            <a:avLst/>
            <a:gdLst>
              <a:gd name="connsiteX0" fmla="*/ 879135 w 890152"/>
              <a:gd name="connsiteY0" fmla="*/ 283573 h 284153"/>
              <a:gd name="connsiteX1" fmla="*/ 890153 w 890152"/>
              <a:gd name="connsiteY1" fmla="*/ 216304 h 284153"/>
              <a:gd name="connsiteX2" fmla="*/ 675588 w 890152"/>
              <a:gd name="connsiteY2" fmla="*/ 0 h 284153"/>
              <a:gd name="connsiteX3" fmla="*/ 467403 w 890152"/>
              <a:gd name="connsiteY3" fmla="*/ 164693 h 284153"/>
              <a:gd name="connsiteX4" fmla="*/ 414052 w 890152"/>
              <a:gd name="connsiteY4" fmla="*/ 153095 h 284153"/>
              <a:gd name="connsiteX5" fmla="*/ 315468 w 890152"/>
              <a:gd name="connsiteY5" fmla="*/ 198907 h 284153"/>
              <a:gd name="connsiteX6" fmla="*/ 189049 w 890152"/>
              <a:gd name="connsiteY6" fmla="*/ 155994 h 284153"/>
              <a:gd name="connsiteX7" fmla="*/ 0 w 890152"/>
              <a:gd name="connsiteY7" fmla="*/ 284153 h 284153"/>
              <a:gd name="connsiteX8" fmla="*/ 879135 w 890152"/>
              <a:gd name="connsiteY8" fmla="*/ 284153 h 284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0152" h="284153">
                <a:moveTo>
                  <a:pt x="879135" y="283573"/>
                </a:moveTo>
                <a:cubicBezTo>
                  <a:pt x="886094" y="262117"/>
                  <a:pt x="890153" y="239500"/>
                  <a:pt x="890153" y="216304"/>
                </a:cubicBezTo>
                <a:cubicBezTo>
                  <a:pt x="890153" y="96844"/>
                  <a:pt x="793889" y="0"/>
                  <a:pt x="675588" y="0"/>
                </a:cubicBezTo>
                <a:cubicBezTo>
                  <a:pt x="574685" y="0"/>
                  <a:pt x="490019" y="70168"/>
                  <a:pt x="467403" y="164693"/>
                </a:cubicBezTo>
                <a:cubicBezTo>
                  <a:pt x="451165" y="157154"/>
                  <a:pt x="433189" y="153095"/>
                  <a:pt x="414052" y="153095"/>
                </a:cubicBezTo>
                <a:cubicBezTo>
                  <a:pt x="374618" y="153095"/>
                  <a:pt x="339244" y="171072"/>
                  <a:pt x="315468" y="198907"/>
                </a:cubicBezTo>
                <a:cubicBezTo>
                  <a:pt x="280674" y="172232"/>
                  <a:pt x="237181" y="155994"/>
                  <a:pt x="189049" y="155994"/>
                </a:cubicBezTo>
                <a:cubicBezTo>
                  <a:pt x="101483" y="155994"/>
                  <a:pt x="27835" y="209345"/>
                  <a:pt x="0" y="284153"/>
                </a:cubicBezTo>
                <a:lnTo>
                  <a:pt x="879135" y="284153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-">
            <a:extLst>
              <a:ext uri="{FF2B5EF4-FFF2-40B4-BE49-F238E27FC236}">
                <a16:creationId xmlns:a16="http://schemas.microsoft.com/office/drawing/2014/main" id="{4A98E5CF-3C2B-49B0-97A7-9489C013CFA3}"/>
              </a:ext>
            </a:extLst>
          </p:cNvPr>
          <p:cNvSpPr/>
          <p:nvPr/>
        </p:nvSpPr>
        <p:spPr>
          <a:xfrm>
            <a:off x="5834213" y="787058"/>
            <a:ext cx="1111676" cy="191368"/>
          </a:xfrm>
          <a:custGeom>
            <a:avLst/>
            <a:gdLst>
              <a:gd name="connsiteX0" fmla="*/ 1111677 w 1111676"/>
              <a:gd name="connsiteY0" fmla="*/ 191368 h 191368"/>
              <a:gd name="connsiteX1" fmla="*/ 934806 w 1111676"/>
              <a:gd name="connsiteY1" fmla="*/ 128739 h 191368"/>
              <a:gd name="connsiteX2" fmla="*/ 850140 w 1111676"/>
              <a:gd name="connsiteY2" fmla="*/ 139757 h 191368"/>
              <a:gd name="connsiteX3" fmla="*/ 732419 w 1111676"/>
              <a:gd name="connsiteY3" fmla="*/ 49872 h 191368"/>
              <a:gd name="connsiteX4" fmla="*/ 633256 w 1111676"/>
              <a:gd name="connsiteY4" fmla="*/ 102063 h 191368"/>
              <a:gd name="connsiteX5" fmla="*/ 482481 w 1111676"/>
              <a:gd name="connsiteY5" fmla="*/ 0 h 191368"/>
              <a:gd name="connsiteX6" fmla="*/ 326486 w 1111676"/>
              <a:gd name="connsiteY6" fmla="*/ 117141 h 191368"/>
              <a:gd name="connsiteX7" fmla="*/ 201227 w 1111676"/>
              <a:gd name="connsiteY7" fmla="*/ 90465 h 191368"/>
              <a:gd name="connsiteX8" fmla="*/ 0 w 1111676"/>
              <a:gd name="connsiteY8" fmla="*/ 191368 h 191368"/>
              <a:gd name="connsiteX9" fmla="*/ 1111677 w 1111676"/>
              <a:gd name="connsiteY9" fmla="*/ 191368 h 191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1676" h="191368">
                <a:moveTo>
                  <a:pt x="1111677" y="191368"/>
                </a:moveTo>
                <a:cubicBezTo>
                  <a:pt x="1075722" y="154255"/>
                  <a:pt x="1010194" y="128739"/>
                  <a:pt x="934806" y="128739"/>
                </a:cubicBezTo>
                <a:cubicBezTo>
                  <a:pt x="904651" y="128739"/>
                  <a:pt x="876236" y="132798"/>
                  <a:pt x="850140" y="139757"/>
                </a:cubicBezTo>
                <a:cubicBezTo>
                  <a:pt x="835062" y="87566"/>
                  <a:pt x="788090" y="49872"/>
                  <a:pt x="732419" y="49872"/>
                </a:cubicBezTo>
                <a:cubicBezTo>
                  <a:pt x="691826" y="49872"/>
                  <a:pt x="655872" y="70168"/>
                  <a:pt x="633256" y="102063"/>
                </a:cubicBezTo>
                <a:cubicBezTo>
                  <a:pt x="609480" y="42333"/>
                  <a:pt x="550909" y="0"/>
                  <a:pt x="482481" y="0"/>
                </a:cubicBezTo>
                <a:cubicBezTo>
                  <a:pt x="408253" y="0"/>
                  <a:pt x="346203" y="49292"/>
                  <a:pt x="326486" y="117141"/>
                </a:cubicBezTo>
                <a:cubicBezTo>
                  <a:pt x="291692" y="100323"/>
                  <a:pt x="248199" y="90465"/>
                  <a:pt x="201227" y="90465"/>
                </a:cubicBezTo>
                <a:cubicBezTo>
                  <a:pt x="102064" y="90465"/>
                  <a:pt x="19717" y="133958"/>
                  <a:pt x="0" y="191368"/>
                </a:cubicBezTo>
                <a:lnTo>
                  <a:pt x="1111677" y="191368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-">
            <a:extLst>
              <a:ext uri="{FF2B5EF4-FFF2-40B4-BE49-F238E27FC236}">
                <a16:creationId xmlns:a16="http://schemas.microsoft.com/office/drawing/2014/main" id="{A19F1373-70A1-40FA-BEA1-F1582C764A90}"/>
              </a:ext>
            </a:extLst>
          </p:cNvPr>
          <p:cNvSpPr/>
          <p:nvPr/>
        </p:nvSpPr>
        <p:spPr>
          <a:xfrm>
            <a:off x="5255278" y="573023"/>
            <a:ext cx="221523" cy="73647"/>
          </a:xfrm>
          <a:custGeom>
            <a:avLst/>
            <a:gdLst>
              <a:gd name="connsiteX0" fmla="*/ 221523 w 221523"/>
              <a:gd name="connsiteY0" fmla="*/ 73648 h 73647"/>
              <a:gd name="connsiteX1" fmla="*/ 110762 w 221523"/>
              <a:gd name="connsiteY1" fmla="*/ 0 h 73647"/>
              <a:gd name="connsiteX2" fmla="*/ 0 w 221523"/>
              <a:gd name="connsiteY2" fmla="*/ 73648 h 73647"/>
              <a:gd name="connsiteX3" fmla="*/ 221523 w 221523"/>
              <a:gd name="connsiteY3" fmla="*/ 73648 h 73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523" h="73647">
                <a:moveTo>
                  <a:pt x="221523" y="73648"/>
                </a:moveTo>
                <a:cubicBezTo>
                  <a:pt x="203546" y="30155"/>
                  <a:pt x="160634" y="0"/>
                  <a:pt x="110762" y="0"/>
                </a:cubicBezTo>
                <a:cubicBezTo>
                  <a:pt x="60890" y="0"/>
                  <a:pt x="17977" y="30155"/>
                  <a:pt x="0" y="73648"/>
                </a:cubicBezTo>
                <a:lnTo>
                  <a:pt x="221523" y="73648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-">
            <a:extLst>
              <a:ext uri="{FF2B5EF4-FFF2-40B4-BE49-F238E27FC236}">
                <a16:creationId xmlns:a16="http://schemas.microsoft.com/office/drawing/2014/main" id="{D1652097-ED26-42D9-82BD-D538B046B2F7}"/>
              </a:ext>
            </a:extLst>
          </p:cNvPr>
          <p:cNvSpPr/>
          <p:nvPr/>
        </p:nvSpPr>
        <p:spPr>
          <a:xfrm>
            <a:off x="915289" y="284839"/>
            <a:ext cx="327065" cy="108442"/>
          </a:xfrm>
          <a:custGeom>
            <a:avLst/>
            <a:gdLst>
              <a:gd name="connsiteX0" fmla="*/ 327066 w 327065"/>
              <a:gd name="connsiteY0" fmla="*/ 108442 h 108442"/>
              <a:gd name="connsiteX1" fmla="*/ 163533 w 327065"/>
              <a:gd name="connsiteY1" fmla="*/ 0 h 108442"/>
              <a:gd name="connsiteX2" fmla="*/ 0 w 327065"/>
              <a:gd name="connsiteY2" fmla="*/ 108442 h 108442"/>
              <a:gd name="connsiteX3" fmla="*/ 327066 w 327065"/>
              <a:gd name="connsiteY3" fmla="*/ 108442 h 10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065" h="108442">
                <a:moveTo>
                  <a:pt x="327066" y="108442"/>
                </a:moveTo>
                <a:cubicBezTo>
                  <a:pt x="300390" y="44653"/>
                  <a:pt x="237181" y="0"/>
                  <a:pt x="163533" y="0"/>
                </a:cubicBezTo>
                <a:cubicBezTo>
                  <a:pt x="89885" y="0"/>
                  <a:pt x="27255" y="44653"/>
                  <a:pt x="0" y="108442"/>
                </a:cubicBezTo>
                <a:lnTo>
                  <a:pt x="327066" y="108442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-">
            <a:extLst>
              <a:ext uri="{FF2B5EF4-FFF2-40B4-BE49-F238E27FC236}">
                <a16:creationId xmlns:a16="http://schemas.microsoft.com/office/drawing/2014/main" id="{33E82911-7620-41D5-AB14-A0AF62C39389}"/>
              </a:ext>
            </a:extLst>
          </p:cNvPr>
          <p:cNvSpPr/>
          <p:nvPr/>
        </p:nvSpPr>
        <p:spPr>
          <a:xfrm>
            <a:off x="8492478" y="-51483"/>
            <a:ext cx="1301884" cy="272554"/>
          </a:xfrm>
          <a:custGeom>
            <a:avLst/>
            <a:gdLst>
              <a:gd name="connsiteX0" fmla="*/ 1301305 w 1301884"/>
              <a:gd name="connsiteY0" fmla="*/ 271975 h 272554"/>
              <a:gd name="connsiteX1" fmla="*/ 1301885 w 1301884"/>
              <a:gd name="connsiteY1" fmla="*/ 262117 h 272554"/>
              <a:gd name="connsiteX2" fmla="*/ 1145311 w 1301884"/>
              <a:gd name="connsiteY2" fmla="*/ 80607 h 272554"/>
              <a:gd name="connsiteX3" fmla="*/ 1058905 w 1301884"/>
              <a:gd name="connsiteY3" fmla="*/ 110762 h 272554"/>
              <a:gd name="connsiteX4" fmla="*/ 884934 w 1301884"/>
              <a:gd name="connsiteY4" fmla="*/ 0 h 272554"/>
              <a:gd name="connsiteX5" fmla="*/ 697625 w 1301884"/>
              <a:gd name="connsiteY5" fmla="*/ 139757 h 272554"/>
              <a:gd name="connsiteX6" fmla="*/ 594982 w 1301884"/>
              <a:gd name="connsiteY6" fmla="*/ 98004 h 272554"/>
              <a:gd name="connsiteX7" fmla="*/ 546270 w 1301884"/>
              <a:gd name="connsiteY7" fmla="*/ 106122 h 272554"/>
              <a:gd name="connsiteX8" fmla="*/ 459285 w 1301884"/>
              <a:gd name="connsiteY8" fmla="*/ 53351 h 272554"/>
              <a:gd name="connsiteX9" fmla="*/ 375198 w 1301884"/>
              <a:gd name="connsiteY9" fmla="*/ 101483 h 272554"/>
              <a:gd name="connsiteX10" fmla="*/ 334605 w 1301884"/>
              <a:gd name="connsiteY10" fmla="*/ 98004 h 272554"/>
              <a:gd name="connsiteX11" fmla="*/ 156574 w 1301884"/>
              <a:gd name="connsiteY11" fmla="*/ 191368 h 272554"/>
              <a:gd name="connsiteX12" fmla="*/ 104963 w 1301884"/>
              <a:gd name="connsiteY12" fmla="*/ 176871 h 272554"/>
              <a:gd name="connsiteX13" fmla="*/ 0 w 1301884"/>
              <a:gd name="connsiteY13" fmla="*/ 272555 h 272554"/>
              <a:gd name="connsiteX14" fmla="*/ 1301305 w 1301884"/>
              <a:gd name="connsiteY14" fmla="*/ 272555 h 272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01884" h="272554">
                <a:moveTo>
                  <a:pt x="1301305" y="271975"/>
                </a:moveTo>
                <a:cubicBezTo>
                  <a:pt x="1301305" y="268496"/>
                  <a:pt x="1301885" y="265596"/>
                  <a:pt x="1301885" y="262117"/>
                </a:cubicBezTo>
                <a:cubicBezTo>
                  <a:pt x="1301885" y="161793"/>
                  <a:pt x="1231717" y="80607"/>
                  <a:pt x="1145311" y="80607"/>
                </a:cubicBezTo>
                <a:cubicBezTo>
                  <a:pt x="1113416" y="80607"/>
                  <a:pt x="1083841" y="91625"/>
                  <a:pt x="1058905" y="110762"/>
                </a:cubicBezTo>
                <a:cubicBezTo>
                  <a:pt x="1022371" y="44073"/>
                  <a:pt x="958002" y="0"/>
                  <a:pt x="884934" y="0"/>
                </a:cubicBezTo>
                <a:cubicBezTo>
                  <a:pt x="802008" y="0"/>
                  <a:pt x="730100" y="57410"/>
                  <a:pt x="697625" y="139757"/>
                </a:cubicBezTo>
                <a:cubicBezTo>
                  <a:pt x="670369" y="113661"/>
                  <a:pt x="634415" y="98004"/>
                  <a:pt x="594982" y="98004"/>
                </a:cubicBezTo>
                <a:cubicBezTo>
                  <a:pt x="578165" y="98004"/>
                  <a:pt x="561927" y="100903"/>
                  <a:pt x="546270" y="106122"/>
                </a:cubicBezTo>
                <a:cubicBezTo>
                  <a:pt x="527133" y="74228"/>
                  <a:pt x="495238" y="53351"/>
                  <a:pt x="459285" y="53351"/>
                </a:cubicBezTo>
                <a:cubicBezTo>
                  <a:pt x="425070" y="53351"/>
                  <a:pt x="394915" y="71908"/>
                  <a:pt x="375198" y="101483"/>
                </a:cubicBezTo>
                <a:cubicBezTo>
                  <a:pt x="361860" y="99164"/>
                  <a:pt x="348522" y="98004"/>
                  <a:pt x="334605" y="98004"/>
                </a:cubicBezTo>
                <a:cubicBezTo>
                  <a:pt x="256318" y="98004"/>
                  <a:pt x="188469" y="136277"/>
                  <a:pt x="156574" y="191368"/>
                </a:cubicBezTo>
                <a:cubicBezTo>
                  <a:pt x="141497" y="182090"/>
                  <a:pt x="123520" y="176871"/>
                  <a:pt x="104963" y="176871"/>
                </a:cubicBezTo>
                <a:cubicBezTo>
                  <a:pt x="52771" y="176871"/>
                  <a:pt x="8699" y="218044"/>
                  <a:pt x="0" y="272555"/>
                </a:cubicBezTo>
                <a:lnTo>
                  <a:pt x="1301305" y="272555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-">
            <a:extLst>
              <a:ext uri="{FF2B5EF4-FFF2-40B4-BE49-F238E27FC236}">
                <a16:creationId xmlns:a16="http://schemas.microsoft.com/office/drawing/2014/main" id="{D943F514-24D7-4FC0-8269-97F1AEC51DEC}"/>
              </a:ext>
            </a:extLst>
          </p:cNvPr>
          <p:cNvSpPr/>
          <p:nvPr/>
        </p:nvSpPr>
        <p:spPr>
          <a:xfrm>
            <a:off x="1637850" y="119566"/>
            <a:ext cx="1365094" cy="287052"/>
          </a:xfrm>
          <a:custGeom>
            <a:avLst/>
            <a:gdLst>
              <a:gd name="connsiteX0" fmla="*/ 580 w 1365094"/>
              <a:gd name="connsiteY0" fmla="*/ 285313 h 287052"/>
              <a:gd name="connsiteX1" fmla="*/ 0 w 1365094"/>
              <a:gd name="connsiteY1" fmla="*/ 274875 h 287052"/>
              <a:gd name="connsiteX2" fmla="*/ 164113 w 1365094"/>
              <a:gd name="connsiteY2" fmla="*/ 84666 h 287052"/>
              <a:gd name="connsiteX3" fmla="*/ 254578 w 1365094"/>
              <a:gd name="connsiteY3" fmla="*/ 115981 h 287052"/>
              <a:gd name="connsiteX4" fmla="*/ 437248 w 1365094"/>
              <a:gd name="connsiteY4" fmla="*/ 0 h 287052"/>
              <a:gd name="connsiteX5" fmla="*/ 633835 w 1365094"/>
              <a:gd name="connsiteY5" fmla="*/ 146716 h 287052"/>
              <a:gd name="connsiteX6" fmla="*/ 741697 w 1365094"/>
              <a:gd name="connsiteY6" fmla="*/ 103223 h 287052"/>
              <a:gd name="connsiteX7" fmla="*/ 792729 w 1365094"/>
              <a:gd name="connsiteY7" fmla="*/ 111922 h 287052"/>
              <a:gd name="connsiteX8" fmla="*/ 884354 w 1365094"/>
              <a:gd name="connsiteY8" fmla="*/ 56831 h 287052"/>
              <a:gd name="connsiteX9" fmla="*/ 972499 w 1365094"/>
              <a:gd name="connsiteY9" fmla="*/ 107282 h 287052"/>
              <a:gd name="connsiteX10" fmla="*/ 1014832 w 1365094"/>
              <a:gd name="connsiteY10" fmla="*/ 103803 h 287052"/>
              <a:gd name="connsiteX11" fmla="*/ 1201562 w 1365094"/>
              <a:gd name="connsiteY11" fmla="*/ 201807 h 287052"/>
              <a:gd name="connsiteX12" fmla="*/ 1255493 w 1365094"/>
              <a:gd name="connsiteY12" fmla="*/ 186729 h 287052"/>
              <a:gd name="connsiteX13" fmla="*/ 1365094 w 1365094"/>
              <a:gd name="connsiteY13" fmla="*/ 287053 h 287052"/>
              <a:gd name="connsiteX14" fmla="*/ 580 w 1365094"/>
              <a:gd name="connsiteY14" fmla="*/ 287053 h 287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65094" h="287052">
                <a:moveTo>
                  <a:pt x="580" y="285313"/>
                </a:moveTo>
                <a:cubicBezTo>
                  <a:pt x="580" y="281833"/>
                  <a:pt x="0" y="278354"/>
                  <a:pt x="0" y="274875"/>
                </a:cubicBezTo>
                <a:cubicBezTo>
                  <a:pt x="0" y="169912"/>
                  <a:pt x="73648" y="84666"/>
                  <a:pt x="164113" y="84666"/>
                </a:cubicBezTo>
                <a:cubicBezTo>
                  <a:pt x="197747" y="84666"/>
                  <a:pt x="228482" y="96264"/>
                  <a:pt x="254578" y="115981"/>
                </a:cubicBezTo>
                <a:cubicBezTo>
                  <a:pt x="293432" y="46392"/>
                  <a:pt x="360700" y="0"/>
                  <a:pt x="437248" y="0"/>
                </a:cubicBezTo>
                <a:cubicBezTo>
                  <a:pt x="524813" y="0"/>
                  <a:pt x="599621" y="60310"/>
                  <a:pt x="633835" y="146716"/>
                </a:cubicBezTo>
                <a:cubicBezTo>
                  <a:pt x="662831" y="119460"/>
                  <a:pt x="700524" y="103223"/>
                  <a:pt x="741697" y="103223"/>
                </a:cubicBezTo>
                <a:cubicBezTo>
                  <a:pt x="759674" y="103223"/>
                  <a:pt x="776492" y="106122"/>
                  <a:pt x="792729" y="111922"/>
                </a:cubicBezTo>
                <a:cubicBezTo>
                  <a:pt x="813026" y="78287"/>
                  <a:pt x="846080" y="56831"/>
                  <a:pt x="884354" y="56831"/>
                </a:cubicBezTo>
                <a:cubicBezTo>
                  <a:pt x="920308" y="56831"/>
                  <a:pt x="952203" y="76547"/>
                  <a:pt x="972499" y="107282"/>
                </a:cubicBezTo>
                <a:cubicBezTo>
                  <a:pt x="986417" y="104963"/>
                  <a:pt x="1000335" y="103803"/>
                  <a:pt x="1014832" y="103803"/>
                </a:cubicBezTo>
                <a:cubicBezTo>
                  <a:pt x="1097179" y="103803"/>
                  <a:pt x="1168507" y="143816"/>
                  <a:pt x="1201562" y="201807"/>
                </a:cubicBezTo>
                <a:cubicBezTo>
                  <a:pt x="1217799" y="191948"/>
                  <a:pt x="1235776" y="186729"/>
                  <a:pt x="1255493" y="186729"/>
                </a:cubicBezTo>
                <a:cubicBezTo>
                  <a:pt x="1310583" y="186729"/>
                  <a:pt x="1356396" y="230222"/>
                  <a:pt x="1365094" y="287053"/>
                </a:cubicBezTo>
                <a:lnTo>
                  <a:pt x="580" y="287053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-">
            <a:extLst>
              <a:ext uri="{FF2B5EF4-FFF2-40B4-BE49-F238E27FC236}">
                <a16:creationId xmlns:a16="http://schemas.microsoft.com/office/drawing/2014/main" id="{829094FF-973B-4600-932E-417B75978849}"/>
              </a:ext>
            </a:extLst>
          </p:cNvPr>
          <p:cNvSpPr/>
          <p:nvPr/>
        </p:nvSpPr>
        <p:spPr>
          <a:xfrm>
            <a:off x="0" y="866563"/>
            <a:ext cx="1594736" cy="306769"/>
          </a:xfrm>
          <a:custGeom>
            <a:avLst/>
            <a:gdLst>
              <a:gd name="connsiteX0" fmla="*/ 1594737 w 1594736"/>
              <a:gd name="connsiteY0" fmla="*/ 306769 h 306769"/>
              <a:gd name="connsiteX1" fmla="*/ 1440482 w 1594736"/>
              <a:gd name="connsiteY1" fmla="*/ 194848 h 306769"/>
              <a:gd name="connsiteX2" fmla="*/ 1403948 w 1594736"/>
              <a:gd name="connsiteY2" fmla="*/ 198327 h 306769"/>
              <a:gd name="connsiteX3" fmla="*/ 1403948 w 1594736"/>
              <a:gd name="connsiteY3" fmla="*/ 194848 h 306769"/>
              <a:gd name="connsiteX4" fmla="*/ 1285648 w 1594736"/>
              <a:gd name="connsiteY4" fmla="*/ 106123 h 306769"/>
              <a:gd name="connsiteX5" fmla="*/ 1210840 w 1594736"/>
              <a:gd name="connsiteY5" fmla="*/ 125839 h 306769"/>
              <a:gd name="connsiteX6" fmla="*/ 1067024 w 1594736"/>
              <a:gd name="connsiteY6" fmla="*/ 17397 h 306769"/>
              <a:gd name="connsiteX7" fmla="*/ 970760 w 1594736"/>
              <a:gd name="connsiteY7" fmla="*/ 49292 h 306769"/>
              <a:gd name="connsiteX8" fmla="*/ 855939 w 1594736"/>
              <a:gd name="connsiteY8" fmla="*/ 0 h 306769"/>
              <a:gd name="connsiteX9" fmla="*/ 714442 w 1594736"/>
              <a:gd name="connsiteY9" fmla="*/ 97424 h 306769"/>
              <a:gd name="connsiteX10" fmla="*/ 575845 w 1594736"/>
              <a:gd name="connsiteY10" fmla="*/ 66109 h 306769"/>
              <a:gd name="connsiteX11" fmla="*/ 368819 w 1594736"/>
              <a:gd name="connsiteY11" fmla="*/ 165853 h 306769"/>
              <a:gd name="connsiteX12" fmla="*/ 284733 w 1594736"/>
              <a:gd name="connsiteY12" fmla="*/ 128159 h 306769"/>
              <a:gd name="connsiteX13" fmla="*/ 172232 w 1594736"/>
              <a:gd name="connsiteY13" fmla="*/ 240660 h 306769"/>
              <a:gd name="connsiteX14" fmla="*/ 172811 w 1594736"/>
              <a:gd name="connsiteY14" fmla="*/ 248779 h 306769"/>
              <a:gd name="connsiteX15" fmla="*/ 124099 w 1594736"/>
              <a:gd name="connsiteY15" fmla="*/ 240660 h 306769"/>
              <a:gd name="connsiteX16" fmla="*/ 0 w 1594736"/>
              <a:gd name="connsiteY16" fmla="*/ 306190 h 306769"/>
              <a:gd name="connsiteX17" fmla="*/ 1594737 w 1594736"/>
              <a:gd name="connsiteY17" fmla="*/ 306190 h 306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594736" h="306769">
                <a:moveTo>
                  <a:pt x="1594737" y="306769"/>
                </a:moveTo>
                <a:cubicBezTo>
                  <a:pt x="1588358" y="244140"/>
                  <a:pt x="1521669" y="194848"/>
                  <a:pt x="1440482" y="194848"/>
                </a:cubicBezTo>
                <a:cubicBezTo>
                  <a:pt x="1427724" y="194848"/>
                  <a:pt x="1415546" y="196008"/>
                  <a:pt x="1403948" y="198327"/>
                </a:cubicBezTo>
                <a:cubicBezTo>
                  <a:pt x="1403948" y="197167"/>
                  <a:pt x="1403948" y="196008"/>
                  <a:pt x="1403948" y="194848"/>
                </a:cubicBezTo>
                <a:cubicBezTo>
                  <a:pt x="1403948" y="146136"/>
                  <a:pt x="1351177" y="106123"/>
                  <a:pt x="1285648" y="106123"/>
                </a:cubicBezTo>
                <a:cubicBezTo>
                  <a:pt x="1257232" y="106123"/>
                  <a:pt x="1231137" y="113661"/>
                  <a:pt x="1210840" y="125839"/>
                </a:cubicBezTo>
                <a:cubicBezTo>
                  <a:pt x="1199822" y="64369"/>
                  <a:pt x="1139512" y="17397"/>
                  <a:pt x="1067024" y="17397"/>
                </a:cubicBezTo>
                <a:cubicBezTo>
                  <a:pt x="1029910" y="17397"/>
                  <a:pt x="996275" y="29575"/>
                  <a:pt x="970760" y="49292"/>
                </a:cubicBezTo>
                <a:cubicBezTo>
                  <a:pt x="944084" y="19137"/>
                  <a:pt x="902331" y="0"/>
                  <a:pt x="855939" y="0"/>
                </a:cubicBezTo>
                <a:cubicBezTo>
                  <a:pt x="787510" y="0"/>
                  <a:pt x="730099" y="41753"/>
                  <a:pt x="714442" y="97424"/>
                </a:cubicBezTo>
                <a:cubicBezTo>
                  <a:pt x="677328" y="78287"/>
                  <a:pt x="628616" y="66109"/>
                  <a:pt x="575845" y="66109"/>
                </a:cubicBezTo>
                <a:cubicBezTo>
                  <a:pt x="474942" y="66109"/>
                  <a:pt x="390276" y="108442"/>
                  <a:pt x="368819" y="165853"/>
                </a:cubicBezTo>
                <a:cubicBezTo>
                  <a:pt x="347943" y="142656"/>
                  <a:pt x="318367" y="128159"/>
                  <a:pt x="284733" y="128159"/>
                </a:cubicBezTo>
                <a:cubicBezTo>
                  <a:pt x="222683" y="128159"/>
                  <a:pt x="172232" y="178611"/>
                  <a:pt x="172232" y="240660"/>
                </a:cubicBezTo>
                <a:cubicBezTo>
                  <a:pt x="172232" y="243560"/>
                  <a:pt x="172232" y="245880"/>
                  <a:pt x="172811" y="248779"/>
                </a:cubicBezTo>
                <a:cubicBezTo>
                  <a:pt x="157734" y="243560"/>
                  <a:pt x="140917" y="240660"/>
                  <a:pt x="124099" y="240660"/>
                </a:cubicBezTo>
                <a:cubicBezTo>
                  <a:pt x="72488" y="240660"/>
                  <a:pt x="26676" y="266756"/>
                  <a:pt x="0" y="306190"/>
                </a:cubicBezTo>
                <a:lnTo>
                  <a:pt x="1594737" y="30619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-">
            <a:extLst>
              <a:ext uri="{FF2B5EF4-FFF2-40B4-BE49-F238E27FC236}">
                <a16:creationId xmlns:a16="http://schemas.microsoft.com/office/drawing/2014/main" id="{588D8336-19A7-4976-8558-2E196F1953A6}"/>
              </a:ext>
            </a:extLst>
          </p:cNvPr>
          <p:cNvSpPr/>
          <p:nvPr/>
        </p:nvSpPr>
        <p:spPr>
          <a:xfrm>
            <a:off x="10019096" y="606398"/>
            <a:ext cx="2013426" cy="387375"/>
          </a:xfrm>
          <a:custGeom>
            <a:avLst/>
            <a:gdLst>
              <a:gd name="connsiteX0" fmla="*/ 2013427 w 2013426"/>
              <a:gd name="connsiteY0" fmla="*/ 387376 h 387375"/>
              <a:gd name="connsiteX1" fmla="*/ 1819159 w 2013426"/>
              <a:gd name="connsiteY1" fmla="*/ 245879 h 387375"/>
              <a:gd name="connsiteX2" fmla="*/ 1772767 w 2013426"/>
              <a:gd name="connsiteY2" fmla="*/ 250519 h 387375"/>
              <a:gd name="connsiteX3" fmla="*/ 1773347 w 2013426"/>
              <a:gd name="connsiteY3" fmla="*/ 245879 h 387375"/>
              <a:gd name="connsiteX4" fmla="*/ 1623732 w 2013426"/>
              <a:gd name="connsiteY4" fmla="*/ 133958 h 387375"/>
              <a:gd name="connsiteX5" fmla="*/ 1529787 w 2013426"/>
              <a:gd name="connsiteY5" fmla="*/ 158894 h 387375"/>
              <a:gd name="connsiteX6" fmla="*/ 1347697 w 2013426"/>
              <a:gd name="connsiteY6" fmla="*/ 22036 h 387375"/>
              <a:gd name="connsiteX7" fmla="*/ 1226497 w 2013426"/>
              <a:gd name="connsiteY7" fmla="*/ 62630 h 387375"/>
              <a:gd name="connsiteX8" fmla="*/ 1081521 w 2013426"/>
              <a:gd name="connsiteY8" fmla="*/ 0 h 387375"/>
              <a:gd name="connsiteX9" fmla="*/ 902911 w 2013426"/>
              <a:gd name="connsiteY9" fmla="*/ 123520 h 387375"/>
              <a:gd name="connsiteX10" fmla="*/ 727780 w 2013426"/>
              <a:gd name="connsiteY10" fmla="*/ 84086 h 387375"/>
              <a:gd name="connsiteX11" fmla="*/ 466243 w 2013426"/>
              <a:gd name="connsiteY11" fmla="*/ 209925 h 387375"/>
              <a:gd name="connsiteX12" fmla="*/ 360120 w 2013426"/>
              <a:gd name="connsiteY12" fmla="*/ 162373 h 387375"/>
              <a:gd name="connsiteX13" fmla="*/ 218044 w 2013426"/>
              <a:gd name="connsiteY13" fmla="*/ 304450 h 387375"/>
              <a:gd name="connsiteX14" fmla="*/ 218624 w 2013426"/>
              <a:gd name="connsiteY14" fmla="*/ 314888 h 387375"/>
              <a:gd name="connsiteX15" fmla="*/ 157154 w 2013426"/>
              <a:gd name="connsiteY15" fmla="*/ 304450 h 387375"/>
              <a:gd name="connsiteX16" fmla="*/ 0 w 2013426"/>
              <a:gd name="connsiteY16" fmla="*/ 387376 h 387375"/>
              <a:gd name="connsiteX17" fmla="*/ 2013427 w 2013426"/>
              <a:gd name="connsiteY17" fmla="*/ 387376 h 38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013426" h="387375">
                <a:moveTo>
                  <a:pt x="2013427" y="387376"/>
                </a:moveTo>
                <a:cubicBezTo>
                  <a:pt x="2005308" y="308509"/>
                  <a:pt x="1921222" y="245879"/>
                  <a:pt x="1819159" y="245879"/>
                </a:cubicBezTo>
                <a:cubicBezTo>
                  <a:pt x="1802922" y="245879"/>
                  <a:pt x="1787844" y="247619"/>
                  <a:pt x="1772767" y="250519"/>
                </a:cubicBezTo>
                <a:cubicBezTo>
                  <a:pt x="1772767" y="248779"/>
                  <a:pt x="1773347" y="247619"/>
                  <a:pt x="1773347" y="245879"/>
                </a:cubicBezTo>
                <a:cubicBezTo>
                  <a:pt x="1773347" y="183830"/>
                  <a:pt x="1706658" y="133958"/>
                  <a:pt x="1623732" y="133958"/>
                </a:cubicBezTo>
                <a:cubicBezTo>
                  <a:pt x="1587777" y="133958"/>
                  <a:pt x="1555303" y="143236"/>
                  <a:pt x="1529787" y="158894"/>
                </a:cubicBezTo>
                <a:cubicBezTo>
                  <a:pt x="1515870" y="81187"/>
                  <a:pt x="1439902" y="22036"/>
                  <a:pt x="1347697" y="22036"/>
                </a:cubicBezTo>
                <a:cubicBezTo>
                  <a:pt x="1301305" y="22036"/>
                  <a:pt x="1258972" y="37114"/>
                  <a:pt x="1226497" y="62630"/>
                </a:cubicBezTo>
                <a:cubicBezTo>
                  <a:pt x="1192863" y="24356"/>
                  <a:pt x="1140092" y="0"/>
                  <a:pt x="1081521" y="0"/>
                </a:cubicBezTo>
                <a:cubicBezTo>
                  <a:pt x="995115" y="0"/>
                  <a:pt x="922627" y="52771"/>
                  <a:pt x="902911" y="123520"/>
                </a:cubicBezTo>
                <a:cubicBezTo>
                  <a:pt x="855938" y="99164"/>
                  <a:pt x="795049" y="84086"/>
                  <a:pt x="727780" y="84086"/>
                </a:cubicBezTo>
                <a:cubicBezTo>
                  <a:pt x="600201" y="84086"/>
                  <a:pt x="493498" y="138017"/>
                  <a:pt x="466243" y="209925"/>
                </a:cubicBezTo>
                <a:cubicBezTo>
                  <a:pt x="440147" y="180930"/>
                  <a:pt x="402454" y="162373"/>
                  <a:pt x="360120" y="162373"/>
                </a:cubicBezTo>
                <a:cubicBezTo>
                  <a:pt x="281833" y="162373"/>
                  <a:pt x="218044" y="226163"/>
                  <a:pt x="218044" y="304450"/>
                </a:cubicBezTo>
                <a:cubicBezTo>
                  <a:pt x="218044" y="307929"/>
                  <a:pt x="218624" y="311409"/>
                  <a:pt x="218624" y="314888"/>
                </a:cubicBezTo>
                <a:cubicBezTo>
                  <a:pt x="199487" y="308509"/>
                  <a:pt x="178610" y="304450"/>
                  <a:pt x="157154" y="304450"/>
                </a:cubicBezTo>
                <a:cubicBezTo>
                  <a:pt x="91624" y="304450"/>
                  <a:pt x="34214" y="337504"/>
                  <a:pt x="0" y="387376"/>
                </a:cubicBezTo>
                <a:lnTo>
                  <a:pt x="2013427" y="387376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 w="579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50" name="-">
            <a:extLst>
              <a:ext uri="{FF2B5EF4-FFF2-40B4-BE49-F238E27FC236}">
                <a16:creationId xmlns:a16="http://schemas.microsoft.com/office/drawing/2014/main" id="{3EE72A27-E4E5-42BB-9E35-2271AFBD0AD3}"/>
              </a:ext>
            </a:extLst>
          </p:cNvPr>
          <p:cNvGrpSpPr/>
          <p:nvPr/>
        </p:nvGrpSpPr>
        <p:grpSpPr>
          <a:xfrm>
            <a:off x="-13736" y="3955655"/>
            <a:ext cx="12232976" cy="2905180"/>
            <a:chOff x="-13736" y="3955655"/>
            <a:chExt cx="12232976" cy="2905180"/>
          </a:xfrm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B686654C-A8AA-4A29-8F44-755CB791ADE6}"/>
                </a:ext>
              </a:extLst>
            </p:cNvPr>
            <p:cNvSpPr/>
            <p:nvPr/>
          </p:nvSpPr>
          <p:spPr>
            <a:xfrm>
              <a:off x="11033596" y="3955655"/>
              <a:ext cx="743496" cy="440874"/>
            </a:xfrm>
            <a:custGeom>
              <a:avLst/>
              <a:gdLst>
                <a:gd name="connsiteX0" fmla="*/ 0 w 604934"/>
                <a:gd name="connsiteY0" fmla="*/ 152918 h 358710"/>
                <a:gd name="connsiteX1" fmla="*/ 23845 w 604934"/>
                <a:gd name="connsiteY1" fmla="*/ 173653 h 358710"/>
                <a:gd name="connsiteX2" fmla="*/ 143588 w 604934"/>
                <a:gd name="connsiteY2" fmla="*/ 358710 h 358710"/>
                <a:gd name="connsiteX3" fmla="*/ 481563 w 604934"/>
                <a:gd name="connsiteY3" fmla="*/ 358710 h 358710"/>
                <a:gd name="connsiteX4" fmla="*/ 589902 w 604934"/>
                <a:gd name="connsiteY4" fmla="*/ 226008 h 358710"/>
                <a:gd name="connsiteX5" fmla="*/ 509555 w 604934"/>
                <a:gd name="connsiteY5" fmla="*/ 255555 h 358710"/>
                <a:gd name="connsiteX6" fmla="*/ 438020 w 604934"/>
                <a:gd name="connsiteY6" fmla="*/ 298579 h 358710"/>
                <a:gd name="connsiteX7" fmla="*/ 604934 w 604934"/>
                <a:gd name="connsiteY7" fmla="*/ 58575 h 358710"/>
                <a:gd name="connsiteX8" fmla="*/ 385147 w 604934"/>
                <a:gd name="connsiteY8" fmla="*/ 216677 h 358710"/>
                <a:gd name="connsiteX9" fmla="*/ 188168 w 604934"/>
                <a:gd name="connsiteY9" fmla="*/ 0 h 358710"/>
                <a:gd name="connsiteX10" fmla="*/ 199053 w 604934"/>
                <a:gd name="connsiteY10" fmla="*/ 13477 h 358710"/>
                <a:gd name="connsiteX11" fmla="*/ 250372 w 604934"/>
                <a:gd name="connsiteY11" fmla="*/ 247780 h 358710"/>
                <a:gd name="connsiteX12" fmla="*/ 222898 w 604934"/>
                <a:gd name="connsiteY12" fmla="*/ 220306 h 358710"/>
                <a:gd name="connsiteX13" fmla="*/ 0 w 604934"/>
                <a:gd name="connsiteY13" fmla="*/ 152918 h 358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4934" h="358710">
                  <a:moveTo>
                    <a:pt x="0" y="152918"/>
                  </a:moveTo>
                  <a:cubicBezTo>
                    <a:pt x="8812" y="160175"/>
                    <a:pt x="17106" y="167433"/>
                    <a:pt x="23845" y="173653"/>
                  </a:cubicBezTo>
                  <a:cubicBezTo>
                    <a:pt x="85531" y="228600"/>
                    <a:pt x="139959" y="283547"/>
                    <a:pt x="143588" y="358710"/>
                  </a:cubicBezTo>
                  <a:lnTo>
                    <a:pt x="481563" y="358710"/>
                  </a:lnTo>
                  <a:cubicBezTo>
                    <a:pt x="504890" y="308429"/>
                    <a:pt x="539620" y="262812"/>
                    <a:pt x="589902" y="226008"/>
                  </a:cubicBezTo>
                  <a:cubicBezTo>
                    <a:pt x="561910" y="233784"/>
                    <a:pt x="534955" y="243633"/>
                    <a:pt x="509555" y="255555"/>
                  </a:cubicBezTo>
                  <a:cubicBezTo>
                    <a:pt x="487784" y="266441"/>
                    <a:pt x="460829" y="281473"/>
                    <a:pt x="438020" y="298579"/>
                  </a:cubicBezTo>
                  <a:cubicBezTo>
                    <a:pt x="471714" y="209939"/>
                    <a:pt x="527179" y="125963"/>
                    <a:pt x="604934" y="58575"/>
                  </a:cubicBezTo>
                  <a:cubicBezTo>
                    <a:pt x="514220" y="87604"/>
                    <a:pt x="440612" y="148253"/>
                    <a:pt x="385147" y="216677"/>
                  </a:cubicBezTo>
                  <a:cubicBezTo>
                    <a:pt x="348343" y="131665"/>
                    <a:pt x="274216" y="51318"/>
                    <a:pt x="188168" y="0"/>
                  </a:cubicBezTo>
                  <a:cubicBezTo>
                    <a:pt x="191796" y="4665"/>
                    <a:pt x="195424" y="9331"/>
                    <a:pt x="199053" y="13477"/>
                  </a:cubicBezTo>
                  <a:cubicBezTo>
                    <a:pt x="252964" y="82939"/>
                    <a:pt x="274216" y="168469"/>
                    <a:pt x="250372" y="247780"/>
                  </a:cubicBezTo>
                  <a:cubicBezTo>
                    <a:pt x="243114" y="237930"/>
                    <a:pt x="234302" y="228600"/>
                    <a:pt x="222898" y="220306"/>
                  </a:cubicBezTo>
                  <a:cubicBezTo>
                    <a:pt x="165878" y="181429"/>
                    <a:pt x="82421" y="162249"/>
                    <a:pt x="0" y="152918"/>
                  </a:cubicBezTo>
                  <a:close/>
                </a:path>
              </a:pathLst>
            </a:custGeom>
            <a:solidFill>
              <a:srgbClr val="92C449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49" name="Group 348">
              <a:extLst>
                <a:ext uri="{FF2B5EF4-FFF2-40B4-BE49-F238E27FC236}">
                  <a16:creationId xmlns:a16="http://schemas.microsoft.com/office/drawing/2014/main" id="{899ECF03-16AB-4A20-848D-2E75B2584583}"/>
                </a:ext>
              </a:extLst>
            </p:cNvPr>
            <p:cNvGrpSpPr/>
            <p:nvPr/>
          </p:nvGrpSpPr>
          <p:grpSpPr>
            <a:xfrm>
              <a:off x="-13736" y="3955655"/>
              <a:ext cx="12232976" cy="2905180"/>
              <a:chOff x="-13736" y="3955655"/>
              <a:chExt cx="12232976" cy="2905180"/>
            </a:xfrm>
          </p:grpSpPr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B0CAAB5D-4F6B-4339-87E1-93C96D445977}"/>
                  </a:ext>
                </a:extLst>
              </p:cNvPr>
              <p:cNvSpPr/>
              <p:nvPr/>
            </p:nvSpPr>
            <p:spPr>
              <a:xfrm>
                <a:off x="1941527" y="3955655"/>
                <a:ext cx="743496" cy="440874"/>
              </a:xfrm>
              <a:custGeom>
                <a:avLst/>
                <a:gdLst>
                  <a:gd name="connsiteX0" fmla="*/ 604935 w 604934"/>
                  <a:gd name="connsiteY0" fmla="*/ 152918 h 358710"/>
                  <a:gd name="connsiteX1" fmla="*/ 581090 w 604934"/>
                  <a:gd name="connsiteY1" fmla="*/ 173653 h 358710"/>
                  <a:gd name="connsiteX2" fmla="*/ 461347 w 604934"/>
                  <a:gd name="connsiteY2" fmla="*/ 358710 h 358710"/>
                  <a:gd name="connsiteX3" fmla="*/ 123372 w 604934"/>
                  <a:gd name="connsiteY3" fmla="*/ 358710 h 358710"/>
                  <a:gd name="connsiteX4" fmla="*/ 15033 w 604934"/>
                  <a:gd name="connsiteY4" fmla="*/ 226008 h 358710"/>
                  <a:gd name="connsiteX5" fmla="*/ 95380 w 604934"/>
                  <a:gd name="connsiteY5" fmla="*/ 255555 h 358710"/>
                  <a:gd name="connsiteX6" fmla="*/ 166914 w 604934"/>
                  <a:gd name="connsiteY6" fmla="*/ 298579 h 358710"/>
                  <a:gd name="connsiteX7" fmla="*/ 0 w 604934"/>
                  <a:gd name="connsiteY7" fmla="*/ 58575 h 358710"/>
                  <a:gd name="connsiteX8" fmla="*/ 219788 w 604934"/>
                  <a:gd name="connsiteY8" fmla="*/ 216677 h 358710"/>
                  <a:gd name="connsiteX9" fmla="*/ 416767 w 604934"/>
                  <a:gd name="connsiteY9" fmla="*/ 0 h 358710"/>
                  <a:gd name="connsiteX10" fmla="*/ 405882 w 604934"/>
                  <a:gd name="connsiteY10" fmla="*/ 13477 h 358710"/>
                  <a:gd name="connsiteX11" fmla="*/ 354563 w 604934"/>
                  <a:gd name="connsiteY11" fmla="*/ 247780 h 358710"/>
                  <a:gd name="connsiteX12" fmla="*/ 382037 w 604934"/>
                  <a:gd name="connsiteY12" fmla="*/ 220306 h 358710"/>
                  <a:gd name="connsiteX13" fmla="*/ 604935 w 604934"/>
                  <a:gd name="connsiteY13" fmla="*/ 152918 h 358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4934" h="358710">
                    <a:moveTo>
                      <a:pt x="604935" y="152918"/>
                    </a:moveTo>
                    <a:cubicBezTo>
                      <a:pt x="596122" y="160175"/>
                      <a:pt x="587829" y="167433"/>
                      <a:pt x="581090" y="173653"/>
                    </a:cubicBezTo>
                    <a:cubicBezTo>
                      <a:pt x="519404" y="228600"/>
                      <a:pt x="464976" y="283547"/>
                      <a:pt x="461347" y="358710"/>
                    </a:cubicBezTo>
                    <a:lnTo>
                      <a:pt x="123372" y="358710"/>
                    </a:lnTo>
                    <a:cubicBezTo>
                      <a:pt x="100045" y="308429"/>
                      <a:pt x="65314" y="262812"/>
                      <a:pt x="15033" y="226008"/>
                    </a:cubicBezTo>
                    <a:cubicBezTo>
                      <a:pt x="43025" y="233784"/>
                      <a:pt x="69980" y="243633"/>
                      <a:pt x="95380" y="255555"/>
                    </a:cubicBezTo>
                    <a:cubicBezTo>
                      <a:pt x="117151" y="266441"/>
                      <a:pt x="144106" y="281473"/>
                      <a:pt x="166914" y="298579"/>
                    </a:cubicBezTo>
                    <a:cubicBezTo>
                      <a:pt x="133220" y="209939"/>
                      <a:pt x="77237" y="125963"/>
                      <a:pt x="0" y="58575"/>
                    </a:cubicBezTo>
                    <a:cubicBezTo>
                      <a:pt x="90196" y="87604"/>
                      <a:pt x="164323" y="148253"/>
                      <a:pt x="219788" y="216677"/>
                    </a:cubicBezTo>
                    <a:cubicBezTo>
                      <a:pt x="256592" y="131665"/>
                      <a:pt x="330718" y="51318"/>
                      <a:pt x="416767" y="0"/>
                    </a:cubicBezTo>
                    <a:cubicBezTo>
                      <a:pt x="413139" y="4665"/>
                      <a:pt x="409510" y="9331"/>
                      <a:pt x="405882" y="13477"/>
                    </a:cubicBezTo>
                    <a:cubicBezTo>
                      <a:pt x="351971" y="82939"/>
                      <a:pt x="330200" y="168469"/>
                      <a:pt x="354563" y="247780"/>
                    </a:cubicBezTo>
                    <a:cubicBezTo>
                      <a:pt x="361821" y="237930"/>
                      <a:pt x="370633" y="228600"/>
                      <a:pt x="382037" y="220306"/>
                    </a:cubicBezTo>
                    <a:cubicBezTo>
                      <a:pt x="439057" y="181429"/>
                      <a:pt x="522514" y="162249"/>
                      <a:pt x="604935" y="152918"/>
                    </a:cubicBezTo>
                    <a:close/>
                  </a:path>
                </a:pathLst>
              </a:custGeom>
              <a:solidFill>
                <a:srgbClr val="92C449"/>
              </a:solidFill>
              <a:ln w="51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05" name="Graphic 3">
                <a:extLst>
                  <a:ext uri="{FF2B5EF4-FFF2-40B4-BE49-F238E27FC236}">
                    <a16:creationId xmlns:a16="http://schemas.microsoft.com/office/drawing/2014/main" id="{7FED691D-9863-4C81-8C53-D5E0BB99CCF7}"/>
                  </a:ext>
                </a:extLst>
              </p:cNvPr>
              <p:cNvGrpSpPr/>
              <p:nvPr/>
            </p:nvGrpSpPr>
            <p:grpSpPr>
              <a:xfrm>
                <a:off x="-13736" y="4074793"/>
                <a:ext cx="12232976" cy="2786042"/>
                <a:chOff x="7284" y="4584631"/>
                <a:chExt cx="9953171" cy="2266820"/>
              </a:xfrm>
              <a:solidFill>
                <a:schemeClr val="accent1"/>
              </a:solidFill>
            </p:grpSpPr>
            <p:grpSp>
              <p:nvGrpSpPr>
                <p:cNvPr id="106" name="Graphic 3">
                  <a:extLst>
                    <a:ext uri="{FF2B5EF4-FFF2-40B4-BE49-F238E27FC236}">
                      <a16:creationId xmlns:a16="http://schemas.microsoft.com/office/drawing/2014/main" id="{7FED691D-9863-4C81-8C53-D5E0BB99CCF7}"/>
                    </a:ext>
                  </a:extLst>
                </p:cNvPr>
                <p:cNvGrpSpPr/>
                <p:nvPr/>
              </p:nvGrpSpPr>
              <p:grpSpPr>
                <a:xfrm>
                  <a:off x="7284" y="4845888"/>
                  <a:ext cx="9953171" cy="2005563"/>
                  <a:chOff x="7284" y="4845888"/>
                  <a:chExt cx="9953171" cy="2005563"/>
                </a:xfrm>
                <a:solidFill>
                  <a:schemeClr val="accent1"/>
                </a:solidFill>
              </p:grpSpPr>
              <p:sp>
                <p:nvSpPr>
                  <p:cNvPr id="107" name="Freeform: Shape 106">
                    <a:extLst>
                      <a:ext uri="{FF2B5EF4-FFF2-40B4-BE49-F238E27FC236}">
                        <a16:creationId xmlns:a16="http://schemas.microsoft.com/office/drawing/2014/main" id="{DF7493F4-968A-4F95-92D6-B05CA270F035}"/>
                      </a:ext>
                    </a:extLst>
                  </p:cNvPr>
                  <p:cNvSpPr/>
                  <p:nvPr/>
                </p:nvSpPr>
                <p:spPr>
                  <a:xfrm>
                    <a:off x="7802" y="4845888"/>
                    <a:ext cx="9952653" cy="1704391"/>
                  </a:xfrm>
                  <a:custGeom>
                    <a:avLst/>
                    <a:gdLst>
                      <a:gd name="connsiteX0" fmla="*/ 0 w 9952653"/>
                      <a:gd name="connsiteY0" fmla="*/ 0 h 1704391"/>
                      <a:gd name="connsiteX1" fmla="*/ 9952653 w 9952653"/>
                      <a:gd name="connsiteY1" fmla="*/ 0 h 1704391"/>
                      <a:gd name="connsiteX2" fmla="*/ 9952653 w 9952653"/>
                      <a:gd name="connsiteY2" fmla="*/ 1704392 h 1704391"/>
                      <a:gd name="connsiteX3" fmla="*/ 0 w 9952653"/>
                      <a:gd name="connsiteY3" fmla="*/ 1704392 h 1704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952653" h="1704391">
                        <a:moveTo>
                          <a:pt x="0" y="0"/>
                        </a:moveTo>
                        <a:lnTo>
                          <a:pt x="9952653" y="0"/>
                        </a:lnTo>
                        <a:lnTo>
                          <a:pt x="9952653" y="1704392"/>
                        </a:lnTo>
                        <a:lnTo>
                          <a:pt x="0" y="1704392"/>
                        </a:lnTo>
                        <a:close/>
                      </a:path>
                    </a:pathLst>
                  </a:custGeom>
                  <a:solidFill>
                    <a:srgbClr val="B5BCC9"/>
                  </a:solidFill>
                  <a:ln w="518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8" name="Graphic 3">
                    <a:extLst>
                      <a:ext uri="{FF2B5EF4-FFF2-40B4-BE49-F238E27FC236}">
                        <a16:creationId xmlns:a16="http://schemas.microsoft.com/office/drawing/2014/main" id="{7FED691D-9863-4C81-8C53-D5E0BB99CCF7}"/>
                      </a:ext>
                    </a:extLst>
                  </p:cNvPr>
                  <p:cNvGrpSpPr/>
                  <p:nvPr/>
                </p:nvGrpSpPr>
                <p:grpSpPr>
                  <a:xfrm>
                    <a:off x="144651" y="4943332"/>
                    <a:ext cx="9674056" cy="775486"/>
                    <a:chOff x="144651" y="4943332"/>
                    <a:chExt cx="9674056" cy="775486"/>
                  </a:xfrm>
                  <a:solidFill>
                    <a:srgbClr val="655C61"/>
                  </a:solidFill>
                </p:grpSpPr>
                <p:sp>
                  <p:nvSpPr>
                    <p:cNvPr id="109" name="Freeform: Shape 108">
                      <a:extLst>
                        <a:ext uri="{FF2B5EF4-FFF2-40B4-BE49-F238E27FC236}">
                          <a16:creationId xmlns:a16="http://schemas.microsoft.com/office/drawing/2014/main" id="{7E149857-1F62-4295-9B6A-44220B4FF0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74052" y="5296328"/>
                      <a:ext cx="172615" cy="7816"/>
                    </a:xfrm>
                    <a:custGeom>
                      <a:avLst/>
                      <a:gdLst>
                        <a:gd name="connsiteX0" fmla="*/ 118706 w 172615"/>
                        <a:gd name="connsiteY0" fmla="*/ 7796 h 7816"/>
                        <a:gd name="connsiteX1" fmla="*/ 53910 w 172615"/>
                        <a:gd name="connsiteY1" fmla="*/ 7796 h 7816"/>
                        <a:gd name="connsiteX2" fmla="*/ 0 w 172615"/>
                        <a:gd name="connsiteY2" fmla="*/ 4168 h 7816"/>
                        <a:gd name="connsiteX3" fmla="*/ 53910 w 172615"/>
                        <a:gd name="connsiteY3" fmla="*/ 21 h 7816"/>
                        <a:gd name="connsiteX4" fmla="*/ 118706 w 172615"/>
                        <a:gd name="connsiteY4" fmla="*/ 21 h 7816"/>
                        <a:gd name="connsiteX5" fmla="*/ 172616 w 172615"/>
                        <a:gd name="connsiteY5" fmla="*/ 3649 h 7816"/>
                        <a:gd name="connsiteX6" fmla="*/ 118706 w 172615"/>
                        <a:gd name="connsiteY6" fmla="*/ 7796 h 7816"/>
                        <a:gd name="connsiteX7" fmla="*/ 118706 w 172615"/>
                        <a:gd name="connsiteY7" fmla="*/ 7796 h 78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72615" h="7816">
                          <a:moveTo>
                            <a:pt x="118706" y="7796"/>
                          </a:moveTo>
                          <a:cubicBezTo>
                            <a:pt x="96934" y="7796"/>
                            <a:pt x="75682" y="7796"/>
                            <a:pt x="53910" y="7796"/>
                          </a:cubicBezTo>
                          <a:cubicBezTo>
                            <a:pt x="48208" y="7796"/>
                            <a:pt x="0" y="8315"/>
                            <a:pt x="0" y="4168"/>
                          </a:cubicBezTo>
                          <a:cubicBezTo>
                            <a:pt x="0" y="21"/>
                            <a:pt x="48208" y="21"/>
                            <a:pt x="53910" y="21"/>
                          </a:cubicBezTo>
                          <a:cubicBezTo>
                            <a:pt x="75682" y="21"/>
                            <a:pt x="96934" y="21"/>
                            <a:pt x="118706" y="21"/>
                          </a:cubicBezTo>
                          <a:cubicBezTo>
                            <a:pt x="124408" y="21"/>
                            <a:pt x="172616" y="-498"/>
                            <a:pt x="172616" y="3649"/>
                          </a:cubicBezTo>
                          <a:cubicBezTo>
                            <a:pt x="172616" y="8315"/>
                            <a:pt x="124408" y="7796"/>
                            <a:pt x="118706" y="7796"/>
                          </a:cubicBezTo>
                          <a:lnTo>
                            <a:pt x="118706" y="7796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0" name="Freeform: Shape 109">
                      <a:extLst>
                        <a:ext uri="{FF2B5EF4-FFF2-40B4-BE49-F238E27FC236}">
                          <a16:creationId xmlns:a16="http://schemas.microsoft.com/office/drawing/2014/main" id="{3F946E0C-87B6-4443-8CDF-59807FAA84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75718" y="5395337"/>
                      <a:ext cx="191967" cy="52950"/>
                    </a:xfrm>
                    <a:custGeom>
                      <a:avLst/>
                      <a:gdLst>
                        <a:gd name="connsiteX0" fmla="*/ 143117 w 191967"/>
                        <a:gd name="connsiteY0" fmla="*/ 36305 h 52950"/>
                        <a:gd name="connsiteX1" fmla="*/ 137933 w 191967"/>
                        <a:gd name="connsiteY1" fmla="*/ 37342 h 52950"/>
                        <a:gd name="connsiteX2" fmla="*/ 136897 w 191967"/>
                        <a:gd name="connsiteY2" fmla="*/ 37342 h 52950"/>
                        <a:gd name="connsiteX3" fmla="*/ 122901 w 191967"/>
                        <a:gd name="connsiteY3" fmla="*/ 39934 h 52950"/>
                        <a:gd name="connsiteX4" fmla="*/ 104758 w 191967"/>
                        <a:gd name="connsiteY4" fmla="*/ 44081 h 52950"/>
                        <a:gd name="connsiteX5" fmla="*/ 102684 w 191967"/>
                        <a:gd name="connsiteY5" fmla="*/ 44599 h 52950"/>
                        <a:gd name="connsiteX6" fmla="*/ 92317 w 191967"/>
                        <a:gd name="connsiteY6" fmla="*/ 48228 h 52950"/>
                        <a:gd name="connsiteX7" fmla="*/ 14043 w 191967"/>
                        <a:gd name="connsiteY7" fmla="*/ 20754 h 52950"/>
                        <a:gd name="connsiteX8" fmla="*/ 135860 w 191967"/>
                        <a:gd name="connsiteY8" fmla="*/ 20 h 52950"/>
                        <a:gd name="connsiteX9" fmla="*/ 191844 w 191967"/>
                        <a:gd name="connsiteY9" fmla="*/ 19199 h 52950"/>
                        <a:gd name="connsiteX10" fmla="*/ 143117 w 191967"/>
                        <a:gd name="connsiteY10" fmla="*/ 36305 h 52950"/>
                        <a:gd name="connsiteX11" fmla="*/ 143117 w 191967"/>
                        <a:gd name="connsiteY11" fmla="*/ 36305 h 529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91967" h="52950">
                          <a:moveTo>
                            <a:pt x="143117" y="36305"/>
                          </a:moveTo>
                          <a:cubicBezTo>
                            <a:pt x="158150" y="36305"/>
                            <a:pt x="141562" y="36824"/>
                            <a:pt x="137933" y="37342"/>
                          </a:cubicBezTo>
                          <a:cubicBezTo>
                            <a:pt x="143117" y="36824"/>
                            <a:pt x="142599" y="36824"/>
                            <a:pt x="136897" y="37342"/>
                          </a:cubicBezTo>
                          <a:cubicBezTo>
                            <a:pt x="132232" y="37860"/>
                            <a:pt x="127566" y="38897"/>
                            <a:pt x="122901" y="39934"/>
                          </a:cubicBezTo>
                          <a:cubicBezTo>
                            <a:pt x="116680" y="40971"/>
                            <a:pt x="110460" y="42526"/>
                            <a:pt x="104758" y="44081"/>
                          </a:cubicBezTo>
                          <a:cubicBezTo>
                            <a:pt x="107868" y="43044"/>
                            <a:pt x="107350" y="43563"/>
                            <a:pt x="102684" y="44599"/>
                          </a:cubicBezTo>
                          <a:cubicBezTo>
                            <a:pt x="99056" y="45636"/>
                            <a:pt x="95428" y="46673"/>
                            <a:pt x="92317" y="48228"/>
                          </a:cubicBezTo>
                          <a:cubicBezTo>
                            <a:pt x="48256" y="63779"/>
                            <a:pt x="-32610" y="37342"/>
                            <a:pt x="14043" y="20754"/>
                          </a:cubicBezTo>
                          <a:cubicBezTo>
                            <a:pt x="46183" y="9350"/>
                            <a:pt x="91280" y="538"/>
                            <a:pt x="135860" y="20"/>
                          </a:cubicBezTo>
                          <a:cubicBezTo>
                            <a:pt x="163334" y="-499"/>
                            <a:pt x="189770" y="9350"/>
                            <a:pt x="191844" y="19199"/>
                          </a:cubicBezTo>
                          <a:cubicBezTo>
                            <a:pt x="193917" y="29567"/>
                            <a:pt x="169554" y="35787"/>
                            <a:pt x="143117" y="36305"/>
                          </a:cubicBezTo>
                          <a:lnTo>
                            <a:pt x="143117" y="36305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1" name="Freeform: Shape 110">
                      <a:extLst>
                        <a:ext uri="{FF2B5EF4-FFF2-40B4-BE49-F238E27FC236}">
                          <a16:creationId xmlns:a16="http://schemas.microsoft.com/office/drawing/2014/main" id="{3AB58BA3-337D-4684-BD29-83B58918A4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3994" y="5573090"/>
                      <a:ext cx="121710" cy="43092"/>
                    </a:xfrm>
                    <a:custGeom>
                      <a:avLst/>
                      <a:gdLst>
                        <a:gd name="connsiteX0" fmla="*/ 66298 w 121710"/>
                        <a:gd name="connsiteY0" fmla="*/ 43092 h 43092"/>
                        <a:gd name="connsiteX1" fmla="*/ 1503 w 121710"/>
                        <a:gd name="connsiteY1" fmla="*/ 34798 h 43092"/>
                        <a:gd name="connsiteX2" fmla="*/ 19645 w 121710"/>
                        <a:gd name="connsiteY2" fmla="*/ 15618 h 43092"/>
                        <a:gd name="connsiteX3" fmla="*/ 41417 w 121710"/>
                        <a:gd name="connsiteY3" fmla="*/ 3696 h 43092"/>
                        <a:gd name="connsiteX4" fmla="*/ 55413 w 121710"/>
                        <a:gd name="connsiteY4" fmla="*/ 67 h 43092"/>
                        <a:gd name="connsiteX5" fmla="*/ 120209 w 121710"/>
                        <a:gd name="connsiteY5" fmla="*/ 8361 h 43092"/>
                        <a:gd name="connsiteX6" fmla="*/ 101548 w 121710"/>
                        <a:gd name="connsiteY6" fmla="*/ 27541 h 43092"/>
                        <a:gd name="connsiteX7" fmla="*/ 79776 w 121710"/>
                        <a:gd name="connsiteY7" fmla="*/ 39464 h 43092"/>
                        <a:gd name="connsiteX8" fmla="*/ 66298 w 121710"/>
                        <a:gd name="connsiteY8" fmla="*/ 43092 h 43092"/>
                        <a:gd name="connsiteX9" fmla="*/ 66298 w 121710"/>
                        <a:gd name="connsiteY9" fmla="*/ 43092 h 430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21710" h="43092">
                          <a:moveTo>
                            <a:pt x="66298" y="43092"/>
                          </a:moveTo>
                          <a:cubicBezTo>
                            <a:pt x="42972" y="42574"/>
                            <a:pt x="24829" y="35317"/>
                            <a:pt x="1503" y="34798"/>
                          </a:cubicBezTo>
                          <a:cubicBezTo>
                            <a:pt x="-6273" y="34798"/>
                            <a:pt x="18609" y="16137"/>
                            <a:pt x="19645" y="15618"/>
                          </a:cubicBezTo>
                          <a:cubicBezTo>
                            <a:pt x="25866" y="11472"/>
                            <a:pt x="33123" y="7325"/>
                            <a:pt x="41417" y="3696"/>
                          </a:cubicBezTo>
                          <a:cubicBezTo>
                            <a:pt x="44527" y="2141"/>
                            <a:pt x="49711" y="-451"/>
                            <a:pt x="55413" y="67"/>
                          </a:cubicBezTo>
                          <a:cubicBezTo>
                            <a:pt x="78739" y="586"/>
                            <a:pt x="96882" y="7843"/>
                            <a:pt x="120209" y="8361"/>
                          </a:cubicBezTo>
                          <a:cubicBezTo>
                            <a:pt x="127984" y="8361"/>
                            <a:pt x="103102" y="27023"/>
                            <a:pt x="101548" y="27541"/>
                          </a:cubicBezTo>
                          <a:cubicBezTo>
                            <a:pt x="95327" y="31688"/>
                            <a:pt x="88070" y="35835"/>
                            <a:pt x="79776" y="39464"/>
                          </a:cubicBezTo>
                          <a:cubicBezTo>
                            <a:pt x="77184" y="40500"/>
                            <a:pt x="72000" y="43092"/>
                            <a:pt x="66298" y="43092"/>
                          </a:cubicBezTo>
                          <a:lnTo>
                            <a:pt x="66298" y="43092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2" name="Freeform: Shape 111">
                      <a:extLst>
                        <a:ext uri="{FF2B5EF4-FFF2-40B4-BE49-F238E27FC236}">
                          <a16:creationId xmlns:a16="http://schemas.microsoft.com/office/drawing/2014/main" id="{F19AB9DF-9F26-4E19-B6E4-D502AAB654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97105" y="5339892"/>
                      <a:ext cx="136545" cy="33175"/>
                    </a:xfrm>
                    <a:custGeom>
                      <a:avLst/>
                      <a:gdLst>
                        <a:gd name="connsiteX0" fmla="*/ 72938 w 136545"/>
                        <a:gd name="connsiteY0" fmla="*/ 33176 h 33175"/>
                        <a:gd name="connsiteX1" fmla="*/ 8142 w 136545"/>
                        <a:gd name="connsiteY1" fmla="*/ 33176 h 33175"/>
                        <a:gd name="connsiteX2" fmla="*/ 13844 w 136545"/>
                        <a:gd name="connsiteY2" fmla="*/ 17106 h 33175"/>
                        <a:gd name="connsiteX3" fmla="*/ 40281 w 136545"/>
                        <a:gd name="connsiteY3" fmla="*/ 5184 h 33175"/>
                        <a:gd name="connsiteX4" fmla="*/ 63607 w 136545"/>
                        <a:gd name="connsiteY4" fmla="*/ 0 h 33175"/>
                        <a:gd name="connsiteX5" fmla="*/ 128403 w 136545"/>
                        <a:gd name="connsiteY5" fmla="*/ 0 h 33175"/>
                        <a:gd name="connsiteX6" fmla="*/ 122701 w 136545"/>
                        <a:gd name="connsiteY6" fmla="*/ 16070 h 33175"/>
                        <a:gd name="connsiteX7" fmla="*/ 96264 w 136545"/>
                        <a:gd name="connsiteY7" fmla="*/ 27992 h 33175"/>
                        <a:gd name="connsiteX8" fmla="*/ 72938 w 136545"/>
                        <a:gd name="connsiteY8" fmla="*/ 33176 h 33175"/>
                        <a:gd name="connsiteX9" fmla="*/ 72938 w 136545"/>
                        <a:gd name="connsiteY9" fmla="*/ 33176 h 331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6545" h="33175">
                          <a:moveTo>
                            <a:pt x="72938" y="33176"/>
                          </a:moveTo>
                          <a:cubicBezTo>
                            <a:pt x="51166" y="33176"/>
                            <a:pt x="29913" y="33176"/>
                            <a:pt x="8142" y="33176"/>
                          </a:cubicBezTo>
                          <a:cubicBezTo>
                            <a:pt x="-11556" y="33176"/>
                            <a:pt x="10216" y="19180"/>
                            <a:pt x="13844" y="17106"/>
                          </a:cubicBezTo>
                          <a:cubicBezTo>
                            <a:pt x="21101" y="12959"/>
                            <a:pt x="30432" y="8812"/>
                            <a:pt x="40281" y="5184"/>
                          </a:cubicBezTo>
                          <a:cubicBezTo>
                            <a:pt x="45983" y="3110"/>
                            <a:pt x="55314" y="0"/>
                            <a:pt x="63607" y="0"/>
                          </a:cubicBezTo>
                          <a:cubicBezTo>
                            <a:pt x="85379" y="0"/>
                            <a:pt x="106632" y="0"/>
                            <a:pt x="128403" y="0"/>
                          </a:cubicBezTo>
                          <a:cubicBezTo>
                            <a:pt x="148101" y="0"/>
                            <a:pt x="126330" y="13996"/>
                            <a:pt x="122701" y="16070"/>
                          </a:cubicBezTo>
                          <a:cubicBezTo>
                            <a:pt x="115444" y="20216"/>
                            <a:pt x="106114" y="24363"/>
                            <a:pt x="96264" y="27992"/>
                          </a:cubicBezTo>
                          <a:cubicBezTo>
                            <a:pt x="90562" y="30066"/>
                            <a:pt x="81232" y="33176"/>
                            <a:pt x="72938" y="33176"/>
                          </a:cubicBezTo>
                          <a:lnTo>
                            <a:pt x="72938" y="33176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3" name="Freeform: Shape 112">
                      <a:extLst>
                        <a:ext uri="{FF2B5EF4-FFF2-40B4-BE49-F238E27FC236}">
                          <a16:creationId xmlns:a16="http://schemas.microsoft.com/office/drawing/2014/main" id="{07D4B48F-C5BC-4EB4-9B56-80955E682F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83323" y="5377214"/>
                      <a:ext cx="129767" cy="23845"/>
                    </a:xfrm>
                    <a:custGeom>
                      <a:avLst/>
                      <a:gdLst>
                        <a:gd name="connsiteX0" fmla="*/ 73178 w 129767"/>
                        <a:gd name="connsiteY0" fmla="*/ 23845 h 23845"/>
                        <a:gd name="connsiteX1" fmla="*/ 51406 w 129767"/>
                        <a:gd name="connsiteY1" fmla="*/ 23845 h 23845"/>
                        <a:gd name="connsiteX2" fmla="*/ 88 w 129767"/>
                        <a:gd name="connsiteY2" fmla="*/ 10367 h 23845"/>
                        <a:gd name="connsiteX3" fmla="*/ 56590 w 129767"/>
                        <a:gd name="connsiteY3" fmla="*/ 0 h 23845"/>
                        <a:gd name="connsiteX4" fmla="*/ 78361 w 129767"/>
                        <a:gd name="connsiteY4" fmla="*/ 0 h 23845"/>
                        <a:gd name="connsiteX5" fmla="*/ 129679 w 129767"/>
                        <a:gd name="connsiteY5" fmla="*/ 13478 h 23845"/>
                        <a:gd name="connsiteX6" fmla="*/ 73178 w 129767"/>
                        <a:gd name="connsiteY6" fmla="*/ 23845 h 23845"/>
                        <a:gd name="connsiteX7" fmla="*/ 73178 w 129767"/>
                        <a:gd name="connsiteY7" fmla="*/ 23845 h 238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9767" h="23845">
                          <a:moveTo>
                            <a:pt x="73178" y="23845"/>
                          </a:moveTo>
                          <a:cubicBezTo>
                            <a:pt x="65920" y="23845"/>
                            <a:pt x="58663" y="23845"/>
                            <a:pt x="51406" y="23845"/>
                          </a:cubicBezTo>
                          <a:cubicBezTo>
                            <a:pt x="33263" y="23845"/>
                            <a:pt x="-1986" y="19180"/>
                            <a:pt x="88" y="10367"/>
                          </a:cubicBezTo>
                          <a:cubicBezTo>
                            <a:pt x="2161" y="1037"/>
                            <a:pt x="37928" y="0"/>
                            <a:pt x="56590" y="0"/>
                          </a:cubicBezTo>
                          <a:cubicBezTo>
                            <a:pt x="63847" y="0"/>
                            <a:pt x="71104" y="0"/>
                            <a:pt x="78361" y="0"/>
                          </a:cubicBezTo>
                          <a:cubicBezTo>
                            <a:pt x="96504" y="0"/>
                            <a:pt x="131753" y="4665"/>
                            <a:pt x="129679" y="13478"/>
                          </a:cubicBezTo>
                          <a:cubicBezTo>
                            <a:pt x="127088" y="22808"/>
                            <a:pt x="91320" y="23845"/>
                            <a:pt x="73178" y="23845"/>
                          </a:cubicBezTo>
                          <a:lnTo>
                            <a:pt x="73178" y="23845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4" name="Freeform: Shape 113">
                      <a:extLst>
                        <a:ext uri="{FF2B5EF4-FFF2-40B4-BE49-F238E27FC236}">
                          <a16:creationId xmlns:a16="http://schemas.microsoft.com/office/drawing/2014/main" id="{CBA12805-123B-4C91-9482-32BF92FAC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38327" y="5422420"/>
                      <a:ext cx="186949" cy="45028"/>
                    </a:xfrm>
                    <a:custGeom>
                      <a:avLst/>
                      <a:gdLst>
                        <a:gd name="connsiteX0" fmla="*/ 113239 w 186949"/>
                        <a:gd name="connsiteY0" fmla="*/ 44990 h 45028"/>
                        <a:gd name="connsiteX1" fmla="*/ 8011 w 186949"/>
                        <a:gd name="connsiteY1" fmla="*/ 26329 h 45028"/>
                        <a:gd name="connsiteX2" fmla="*/ 93541 w 186949"/>
                        <a:gd name="connsiteY2" fmla="*/ 3002 h 45028"/>
                        <a:gd name="connsiteX3" fmla="*/ 160929 w 186949"/>
                        <a:gd name="connsiteY3" fmla="*/ 16480 h 45028"/>
                        <a:gd name="connsiteX4" fmla="*/ 181664 w 186949"/>
                        <a:gd name="connsiteY4" fmla="*/ 32031 h 45028"/>
                        <a:gd name="connsiteX5" fmla="*/ 113239 w 186949"/>
                        <a:gd name="connsiteY5" fmla="*/ 44990 h 45028"/>
                        <a:gd name="connsiteX6" fmla="*/ 113239 w 186949"/>
                        <a:gd name="connsiteY6" fmla="*/ 44990 h 45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86949" h="45028">
                          <a:moveTo>
                            <a:pt x="113239" y="44990"/>
                          </a:moveTo>
                          <a:cubicBezTo>
                            <a:pt x="70215" y="44471"/>
                            <a:pt x="37557" y="37214"/>
                            <a:pt x="8011" y="26329"/>
                          </a:cubicBezTo>
                          <a:cubicBezTo>
                            <a:pt x="-27239" y="13369"/>
                            <a:pt x="63476" y="-7884"/>
                            <a:pt x="93541" y="3002"/>
                          </a:cubicBezTo>
                          <a:cubicBezTo>
                            <a:pt x="114794" y="10778"/>
                            <a:pt x="131382" y="16480"/>
                            <a:pt x="160929" y="16480"/>
                          </a:cubicBezTo>
                          <a:cubicBezTo>
                            <a:pt x="184774" y="16480"/>
                            <a:pt x="193586" y="24774"/>
                            <a:pt x="181664" y="32031"/>
                          </a:cubicBezTo>
                          <a:cubicBezTo>
                            <a:pt x="167668" y="40843"/>
                            <a:pt x="139676" y="45508"/>
                            <a:pt x="113239" y="44990"/>
                          </a:cubicBezTo>
                          <a:lnTo>
                            <a:pt x="113239" y="44990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5" name="Freeform: Shape 114">
                      <a:extLst>
                        <a:ext uri="{FF2B5EF4-FFF2-40B4-BE49-F238E27FC236}">
                          <a16:creationId xmlns:a16="http://schemas.microsoft.com/office/drawing/2014/main" id="{93DACB18-2C57-47B9-B1A8-23B56AAA7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05805" y="5185937"/>
                      <a:ext cx="99933" cy="35248"/>
                    </a:xfrm>
                    <a:custGeom>
                      <a:avLst/>
                      <a:gdLst>
                        <a:gd name="connsiteX0" fmla="*/ 54891 w 99933"/>
                        <a:gd name="connsiteY0" fmla="*/ 35249 h 35248"/>
                        <a:gd name="connsiteX1" fmla="*/ 45042 w 99933"/>
                        <a:gd name="connsiteY1" fmla="*/ 0 h 35248"/>
                        <a:gd name="connsiteX2" fmla="*/ 54891 w 99933"/>
                        <a:gd name="connsiteY2" fmla="*/ 35249 h 35248"/>
                        <a:gd name="connsiteX3" fmla="*/ 54891 w 99933"/>
                        <a:gd name="connsiteY3" fmla="*/ 35249 h 352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9933" h="35248">
                          <a:moveTo>
                            <a:pt x="54891" y="35249"/>
                          </a:moveTo>
                          <a:cubicBezTo>
                            <a:pt x="-6276" y="35249"/>
                            <a:pt x="-25456" y="0"/>
                            <a:pt x="45042" y="0"/>
                          </a:cubicBezTo>
                          <a:cubicBezTo>
                            <a:pt x="106210" y="0"/>
                            <a:pt x="125389" y="35249"/>
                            <a:pt x="54891" y="35249"/>
                          </a:cubicBezTo>
                          <a:lnTo>
                            <a:pt x="54891" y="35249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6" name="Freeform: Shape 115">
                      <a:extLst>
                        <a:ext uri="{FF2B5EF4-FFF2-40B4-BE49-F238E27FC236}">
                          <a16:creationId xmlns:a16="http://schemas.microsoft.com/office/drawing/2014/main" id="{656D5EA7-6803-41E0-8F0F-DD4A311D6A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8303" y="5257990"/>
                      <a:ext cx="98734" cy="20216"/>
                    </a:xfrm>
                    <a:custGeom>
                      <a:avLst/>
                      <a:gdLst>
                        <a:gd name="connsiteX0" fmla="*/ 29006 w 98734"/>
                        <a:gd name="connsiteY0" fmla="*/ 20216 h 20216"/>
                        <a:gd name="connsiteX1" fmla="*/ 69957 w 98734"/>
                        <a:gd name="connsiteY1" fmla="*/ 0 h 20216"/>
                        <a:gd name="connsiteX2" fmla="*/ 29006 w 98734"/>
                        <a:gd name="connsiteY2" fmla="*/ 20216 h 20216"/>
                        <a:gd name="connsiteX3" fmla="*/ 29006 w 98734"/>
                        <a:gd name="connsiteY3" fmla="*/ 20216 h 202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734" h="20216">
                          <a:moveTo>
                            <a:pt x="29006" y="20216"/>
                          </a:moveTo>
                          <a:cubicBezTo>
                            <a:pt x="-41492" y="20216"/>
                            <a:pt x="34190" y="0"/>
                            <a:pt x="69957" y="0"/>
                          </a:cubicBezTo>
                          <a:cubicBezTo>
                            <a:pt x="139937" y="0"/>
                            <a:pt x="64773" y="20216"/>
                            <a:pt x="29006" y="20216"/>
                          </a:cubicBezTo>
                          <a:lnTo>
                            <a:pt x="29006" y="20216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7" name="Freeform: Shape 116">
                      <a:extLst>
                        <a:ext uri="{FF2B5EF4-FFF2-40B4-BE49-F238E27FC236}">
                          <a16:creationId xmlns:a16="http://schemas.microsoft.com/office/drawing/2014/main" id="{558E29CF-C60A-4793-8075-CE426D6192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34370" y="5677867"/>
                      <a:ext cx="87015" cy="34730"/>
                    </a:xfrm>
                    <a:custGeom>
                      <a:avLst/>
                      <a:gdLst>
                        <a:gd name="connsiteX0" fmla="*/ 26142 w 87015"/>
                        <a:gd name="connsiteY0" fmla="*/ 34731 h 34730"/>
                        <a:gd name="connsiteX1" fmla="*/ 60873 w 87015"/>
                        <a:gd name="connsiteY1" fmla="*/ 0 h 34730"/>
                        <a:gd name="connsiteX2" fmla="*/ 26142 w 87015"/>
                        <a:gd name="connsiteY2" fmla="*/ 34731 h 34730"/>
                        <a:gd name="connsiteX3" fmla="*/ 26142 w 87015"/>
                        <a:gd name="connsiteY3" fmla="*/ 34731 h 34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015" h="34730">
                          <a:moveTo>
                            <a:pt x="26142" y="34731"/>
                          </a:moveTo>
                          <a:cubicBezTo>
                            <a:pt x="-31396" y="34731"/>
                            <a:pt x="17849" y="0"/>
                            <a:pt x="60873" y="0"/>
                          </a:cubicBezTo>
                          <a:cubicBezTo>
                            <a:pt x="118412" y="0"/>
                            <a:pt x="69167" y="34731"/>
                            <a:pt x="26142" y="34731"/>
                          </a:cubicBezTo>
                          <a:lnTo>
                            <a:pt x="26142" y="34731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" name="Freeform: Shape 117">
                      <a:extLst>
                        <a:ext uri="{FF2B5EF4-FFF2-40B4-BE49-F238E27FC236}">
                          <a16:creationId xmlns:a16="http://schemas.microsoft.com/office/drawing/2014/main" id="{4E48646A-A0E6-4F5E-95D4-7D02EED2B1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3255" y="5670610"/>
                      <a:ext cx="101788" cy="32657"/>
                    </a:xfrm>
                    <a:custGeom>
                      <a:avLst/>
                      <a:gdLst>
                        <a:gd name="connsiteX0" fmla="*/ 58151 w 101788"/>
                        <a:gd name="connsiteY0" fmla="*/ 32657 h 32657"/>
                        <a:gd name="connsiteX1" fmla="*/ 43637 w 101788"/>
                        <a:gd name="connsiteY1" fmla="*/ 0 h 32657"/>
                        <a:gd name="connsiteX2" fmla="*/ 58151 w 101788"/>
                        <a:gd name="connsiteY2" fmla="*/ 32657 h 32657"/>
                        <a:gd name="connsiteX3" fmla="*/ 58151 w 101788"/>
                        <a:gd name="connsiteY3" fmla="*/ 32657 h 326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1788" h="32657">
                          <a:moveTo>
                            <a:pt x="58151" y="32657"/>
                          </a:moveTo>
                          <a:cubicBezTo>
                            <a:pt x="-4571" y="32657"/>
                            <a:pt x="-26861" y="0"/>
                            <a:pt x="43637" y="0"/>
                          </a:cubicBezTo>
                          <a:cubicBezTo>
                            <a:pt x="106360" y="0"/>
                            <a:pt x="128649" y="32657"/>
                            <a:pt x="58151" y="32657"/>
                          </a:cubicBezTo>
                          <a:lnTo>
                            <a:pt x="58151" y="32657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" name="Freeform: Shape 118">
                      <a:extLst>
                        <a:ext uri="{FF2B5EF4-FFF2-40B4-BE49-F238E27FC236}">
                          <a16:creationId xmlns:a16="http://schemas.microsoft.com/office/drawing/2014/main" id="{4B82F230-A9FB-484B-A29B-25D46D19F5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98653" y="5439418"/>
                      <a:ext cx="91489" cy="11922"/>
                    </a:xfrm>
                    <a:custGeom>
                      <a:avLst/>
                      <a:gdLst>
                        <a:gd name="connsiteX0" fmla="*/ 1741 w 91489"/>
                        <a:gd name="connsiteY0" fmla="*/ 11922 h 11922"/>
                        <a:gd name="connsiteX1" fmla="*/ 89864 w 91489"/>
                        <a:gd name="connsiteY1" fmla="*/ 0 h 11922"/>
                        <a:gd name="connsiteX2" fmla="*/ 1741 w 91489"/>
                        <a:gd name="connsiteY2" fmla="*/ 11922 h 11922"/>
                        <a:gd name="connsiteX3" fmla="*/ 1741 w 91489"/>
                        <a:gd name="connsiteY3" fmla="*/ 11922 h 119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1489" h="11922">
                          <a:moveTo>
                            <a:pt x="1741" y="11922"/>
                          </a:moveTo>
                          <a:cubicBezTo>
                            <a:pt x="-12773" y="11922"/>
                            <a:pt x="67574" y="0"/>
                            <a:pt x="89864" y="0"/>
                          </a:cubicBezTo>
                          <a:cubicBezTo>
                            <a:pt x="103860" y="0"/>
                            <a:pt x="23513" y="11922"/>
                            <a:pt x="1741" y="11922"/>
                          </a:cubicBezTo>
                          <a:lnTo>
                            <a:pt x="1741" y="11922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" name="Freeform: Shape 119">
                      <a:extLst>
                        <a:ext uri="{FF2B5EF4-FFF2-40B4-BE49-F238E27FC236}">
                          <a16:creationId xmlns:a16="http://schemas.microsoft.com/office/drawing/2014/main" id="{623D35EA-4C46-4FC1-8B63-B7FF0962FD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79152" y="5247104"/>
                      <a:ext cx="121646" cy="25918"/>
                    </a:xfrm>
                    <a:custGeom>
                      <a:avLst/>
                      <a:gdLst>
                        <a:gd name="connsiteX0" fmla="*/ 98030 w 121646"/>
                        <a:gd name="connsiteY0" fmla="*/ 25918 h 25918"/>
                        <a:gd name="connsiteX1" fmla="*/ 76259 w 121646"/>
                        <a:gd name="connsiteY1" fmla="*/ 25918 h 25918"/>
                        <a:gd name="connsiteX2" fmla="*/ 6279 w 121646"/>
                        <a:gd name="connsiteY2" fmla="*/ 14514 h 25918"/>
                        <a:gd name="connsiteX3" fmla="*/ 23385 w 121646"/>
                        <a:gd name="connsiteY3" fmla="*/ 0 h 25918"/>
                        <a:gd name="connsiteX4" fmla="*/ 45157 w 121646"/>
                        <a:gd name="connsiteY4" fmla="*/ 0 h 25918"/>
                        <a:gd name="connsiteX5" fmla="*/ 115137 w 121646"/>
                        <a:gd name="connsiteY5" fmla="*/ 11404 h 25918"/>
                        <a:gd name="connsiteX6" fmla="*/ 98030 w 121646"/>
                        <a:gd name="connsiteY6" fmla="*/ 25918 h 25918"/>
                        <a:gd name="connsiteX7" fmla="*/ 98030 w 121646"/>
                        <a:gd name="connsiteY7" fmla="*/ 25918 h 259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21646" h="25918">
                          <a:moveTo>
                            <a:pt x="98030" y="25918"/>
                          </a:moveTo>
                          <a:cubicBezTo>
                            <a:pt x="90773" y="25918"/>
                            <a:pt x="83516" y="25918"/>
                            <a:pt x="76259" y="25918"/>
                          </a:cubicBezTo>
                          <a:cubicBezTo>
                            <a:pt x="50341" y="25918"/>
                            <a:pt x="22867" y="22290"/>
                            <a:pt x="6279" y="14514"/>
                          </a:cubicBezTo>
                          <a:cubicBezTo>
                            <a:pt x="-6162" y="8294"/>
                            <a:pt x="59" y="0"/>
                            <a:pt x="23385" y="0"/>
                          </a:cubicBezTo>
                          <a:cubicBezTo>
                            <a:pt x="30642" y="0"/>
                            <a:pt x="37900" y="0"/>
                            <a:pt x="45157" y="0"/>
                          </a:cubicBezTo>
                          <a:cubicBezTo>
                            <a:pt x="71075" y="0"/>
                            <a:pt x="98548" y="3629"/>
                            <a:pt x="115137" y="11404"/>
                          </a:cubicBezTo>
                          <a:cubicBezTo>
                            <a:pt x="128096" y="17624"/>
                            <a:pt x="121357" y="25918"/>
                            <a:pt x="98030" y="25918"/>
                          </a:cubicBezTo>
                          <a:lnTo>
                            <a:pt x="98030" y="25918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" name="Freeform: Shape 120">
                      <a:extLst>
                        <a:ext uri="{FF2B5EF4-FFF2-40B4-BE49-F238E27FC236}">
                          <a16:creationId xmlns:a16="http://schemas.microsoft.com/office/drawing/2014/main" id="{C817B1AA-421B-4AE5-AA8B-9F8D78B5D8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85078" y="5193194"/>
                      <a:ext cx="144949" cy="37322"/>
                    </a:xfrm>
                    <a:custGeom>
                      <a:avLst/>
                      <a:gdLst>
                        <a:gd name="connsiteX0" fmla="*/ 86989 w 144949"/>
                        <a:gd name="connsiteY0" fmla="*/ 37323 h 37322"/>
                        <a:gd name="connsiteX1" fmla="*/ 43965 w 144949"/>
                        <a:gd name="connsiteY1" fmla="*/ 37323 h 37322"/>
                        <a:gd name="connsiteX2" fmla="*/ 422 w 144949"/>
                        <a:gd name="connsiteY2" fmla="*/ 18661 h 37322"/>
                        <a:gd name="connsiteX3" fmla="*/ 57961 w 144949"/>
                        <a:gd name="connsiteY3" fmla="*/ 0 h 37322"/>
                        <a:gd name="connsiteX4" fmla="*/ 100985 w 144949"/>
                        <a:gd name="connsiteY4" fmla="*/ 0 h 37322"/>
                        <a:gd name="connsiteX5" fmla="*/ 144528 w 144949"/>
                        <a:gd name="connsiteY5" fmla="*/ 18661 h 37322"/>
                        <a:gd name="connsiteX6" fmla="*/ 86989 w 144949"/>
                        <a:gd name="connsiteY6" fmla="*/ 37323 h 37322"/>
                        <a:gd name="connsiteX7" fmla="*/ 86989 w 144949"/>
                        <a:gd name="connsiteY7" fmla="*/ 37323 h 373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4949" h="37322">
                          <a:moveTo>
                            <a:pt x="86989" y="37323"/>
                          </a:moveTo>
                          <a:cubicBezTo>
                            <a:pt x="72475" y="37323"/>
                            <a:pt x="57961" y="37323"/>
                            <a:pt x="43965" y="37323"/>
                          </a:cubicBezTo>
                          <a:cubicBezTo>
                            <a:pt x="17010" y="37323"/>
                            <a:pt x="-3207" y="29029"/>
                            <a:pt x="422" y="18661"/>
                          </a:cubicBezTo>
                          <a:cubicBezTo>
                            <a:pt x="4050" y="8294"/>
                            <a:pt x="29969" y="0"/>
                            <a:pt x="57961" y="0"/>
                          </a:cubicBezTo>
                          <a:cubicBezTo>
                            <a:pt x="72475" y="0"/>
                            <a:pt x="86471" y="0"/>
                            <a:pt x="100985" y="0"/>
                          </a:cubicBezTo>
                          <a:cubicBezTo>
                            <a:pt x="127940" y="0"/>
                            <a:pt x="148157" y="8294"/>
                            <a:pt x="144528" y="18661"/>
                          </a:cubicBezTo>
                          <a:cubicBezTo>
                            <a:pt x="140381" y="28510"/>
                            <a:pt x="114981" y="37323"/>
                            <a:pt x="86989" y="37323"/>
                          </a:cubicBezTo>
                          <a:lnTo>
                            <a:pt x="86989" y="37323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" name="Freeform: Shape 121">
                      <a:extLst>
                        <a:ext uri="{FF2B5EF4-FFF2-40B4-BE49-F238E27FC236}">
                          <a16:creationId xmlns:a16="http://schemas.microsoft.com/office/drawing/2014/main" id="{70BB891C-9557-4B15-886C-75499E3976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27460" y="5141876"/>
                      <a:ext cx="97089" cy="26436"/>
                    </a:xfrm>
                    <a:custGeom>
                      <a:avLst/>
                      <a:gdLst>
                        <a:gd name="connsiteX0" fmla="*/ 23404 w 97089"/>
                        <a:gd name="connsiteY0" fmla="*/ 26437 h 26436"/>
                        <a:gd name="connsiteX1" fmla="*/ 73685 w 97089"/>
                        <a:gd name="connsiteY1" fmla="*/ 0 h 26436"/>
                        <a:gd name="connsiteX2" fmla="*/ 23404 w 97089"/>
                        <a:gd name="connsiteY2" fmla="*/ 26437 h 26436"/>
                        <a:gd name="connsiteX3" fmla="*/ 23404 w 97089"/>
                        <a:gd name="connsiteY3" fmla="*/ 26437 h 26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7089" h="26436">
                          <a:moveTo>
                            <a:pt x="23404" y="26437"/>
                          </a:moveTo>
                          <a:cubicBezTo>
                            <a:pt x="-38282" y="26437"/>
                            <a:pt x="37400" y="0"/>
                            <a:pt x="73685" y="0"/>
                          </a:cubicBezTo>
                          <a:cubicBezTo>
                            <a:pt x="135371" y="0"/>
                            <a:pt x="59689" y="26437"/>
                            <a:pt x="23404" y="26437"/>
                          </a:cubicBezTo>
                          <a:lnTo>
                            <a:pt x="23404" y="26437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" name="Freeform: Shape 122">
                      <a:extLst>
                        <a:ext uri="{FF2B5EF4-FFF2-40B4-BE49-F238E27FC236}">
                          <a16:creationId xmlns:a16="http://schemas.microsoft.com/office/drawing/2014/main" id="{7A5E2BBA-6116-45C1-882F-006B6BB03E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5217" y="5105071"/>
                      <a:ext cx="82508" cy="36285"/>
                    </a:xfrm>
                    <a:custGeom>
                      <a:avLst/>
                      <a:gdLst>
                        <a:gd name="connsiteX0" fmla="*/ 30043 w 82508"/>
                        <a:gd name="connsiteY0" fmla="*/ 36286 h 36285"/>
                        <a:gd name="connsiteX1" fmla="*/ 52333 w 82508"/>
                        <a:gd name="connsiteY1" fmla="*/ 0 h 36285"/>
                        <a:gd name="connsiteX2" fmla="*/ 30043 w 82508"/>
                        <a:gd name="connsiteY2" fmla="*/ 36286 h 36285"/>
                        <a:gd name="connsiteX3" fmla="*/ 30043 w 82508"/>
                        <a:gd name="connsiteY3" fmla="*/ 36286 h 36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2508" h="36285">
                          <a:moveTo>
                            <a:pt x="30043" y="36286"/>
                          </a:moveTo>
                          <a:cubicBezTo>
                            <a:pt x="-28533" y="36286"/>
                            <a:pt x="9308" y="0"/>
                            <a:pt x="52333" y="0"/>
                          </a:cubicBezTo>
                          <a:cubicBezTo>
                            <a:pt x="110908" y="0"/>
                            <a:pt x="73586" y="36286"/>
                            <a:pt x="30043" y="36286"/>
                          </a:cubicBezTo>
                          <a:lnTo>
                            <a:pt x="30043" y="36286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" name="Freeform: Shape 123">
                      <a:extLst>
                        <a:ext uri="{FF2B5EF4-FFF2-40B4-BE49-F238E27FC236}">
                          <a16:creationId xmlns:a16="http://schemas.microsoft.com/office/drawing/2014/main" id="{7B372530-29A0-47C5-B022-FAADF12D08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62433" y="5032500"/>
                      <a:ext cx="95352" cy="35767"/>
                    </a:xfrm>
                    <a:custGeom>
                      <a:avLst/>
                      <a:gdLst>
                        <a:gd name="connsiteX0" fmla="*/ 40239 w 95352"/>
                        <a:gd name="connsiteY0" fmla="*/ 35767 h 35767"/>
                        <a:gd name="connsiteX1" fmla="*/ 55272 w 95352"/>
                        <a:gd name="connsiteY1" fmla="*/ 0 h 35767"/>
                        <a:gd name="connsiteX2" fmla="*/ 40239 w 95352"/>
                        <a:gd name="connsiteY2" fmla="*/ 35767 h 35767"/>
                        <a:gd name="connsiteX3" fmla="*/ 40239 w 95352"/>
                        <a:gd name="connsiteY3" fmla="*/ 35767 h 35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5352" h="35767">
                          <a:moveTo>
                            <a:pt x="40239" y="35767"/>
                          </a:moveTo>
                          <a:cubicBezTo>
                            <a:pt x="-27667" y="35767"/>
                            <a:pt x="-712" y="0"/>
                            <a:pt x="55272" y="0"/>
                          </a:cubicBezTo>
                          <a:cubicBezTo>
                            <a:pt x="123178" y="0"/>
                            <a:pt x="95704" y="35767"/>
                            <a:pt x="40239" y="35767"/>
                          </a:cubicBezTo>
                          <a:lnTo>
                            <a:pt x="40239" y="35767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" name="Freeform: Shape 124">
                      <a:extLst>
                        <a:ext uri="{FF2B5EF4-FFF2-40B4-BE49-F238E27FC236}">
                          <a16:creationId xmlns:a16="http://schemas.microsoft.com/office/drawing/2014/main" id="{ADF56C12-BB2B-4FF8-BA1E-21F287FACF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38474" y="5033537"/>
                      <a:ext cx="96955" cy="33693"/>
                    </a:xfrm>
                    <a:custGeom>
                      <a:avLst/>
                      <a:gdLst>
                        <a:gd name="connsiteX0" fmla="*/ 34157 w 96955"/>
                        <a:gd name="connsiteY0" fmla="*/ 33694 h 33693"/>
                        <a:gd name="connsiteX1" fmla="*/ 62667 w 96955"/>
                        <a:gd name="connsiteY1" fmla="*/ 0 h 33693"/>
                        <a:gd name="connsiteX2" fmla="*/ 34157 w 96955"/>
                        <a:gd name="connsiteY2" fmla="*/ 33694 h 33693"/>
                        <a:gd name="connsiteX3" fmla="*/ 34157 w 96955"/>
                        <a:gd name="connsiteY3" fmla="*/ 33694 h 336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955" h="33693">
                          <a:moveTo>
                            <a:pt x="34157" y="33694"/>
                          </a:moveTo>
                          <a:cubicBezTo>
                            <a:pt x="-33231" y="33694"/>
                            <a:pt x="11349" y="0"/>
                            <a:pt x="62667" y="0"/>
                          </a:cubicBezTo>
                          <a:cubicBezTo>
                            <a:pt x="130055" y="0"/>
                            <a:pt x="85994" y="33694"/>
                            <a:pt x="34157" y="33694"/>
                          </a:cubicBezTo>
                          <a:lnTo>
                            <a:pt x="34157" y="33694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" name="Freeform: Shape 125">
                      <a:extLst>
                        <a:ext uri="{FF2B5EF4-FFF2-40B4-BE49-F238E27FC236}">
                          <a16:creationId xmlns:a16="http://schemas.microsoft.com/office/drawing/2014/main" id="{A0D75FE0-2C83-470F-BE37-633AFEB294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95330" y="5096778"/>
                      <a:ext cx="89390" cy="20216"/>
                    </a:xfrm>
                    <a:custGeom>
                      <a:avLst/>
                      <a:gdLst>
                        <a:gd name="connsiteX0" fmla="*/ 83411 w 89390"/>
                        <a:gd name="connsiteY0" fmla="*/ 20216 h 20216"/>
                        <a:gd name="connsiteX1" fmla="*/ 6174 w 89390"/>
                        <a:gd name="connsiteY1" fmla="*/ 0 h 20216"/>
                        <a:gd name="connsiteX2" fmla="*/ 83411 w 89390"/>
                        <a:gd name="connsiteY2" fmla="*/ 20216 h 20216"/>
                        <a:gd name="connsiteX3" fmla="*/ 83411 w 89390"/>
                        <a:gd name="connsiteY3" fmla="*/ 20216 h 202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9390" h="20216">
                          <a:moveTo>
                            <a:pt x="83411" y="20216"/>
                          </a:moveTo>
                          <a:cubicBezTo>
                            <a:pt x="58530" y="20216"/>
                            <a:pt x="-22854" y="0"/>
                            <a:pt x="6174" y="0"/>
                          </a:cubicBezTo>
                          <a:cubicBezTo>
                            <a:pt x="30538" y="0"/>
                            <a:pt x="111921" y="20216"/>
                            <a:pt x="83411" y="20216"/>
                          </a:cubicBezTo>
                          <a:lnTo>
                            <a:pt x="83411" y="20216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" name="Freeform: Shape 126">
                      <a:extLst>
                        <a:ext uri="{FF2B5EF4-FFF2-40B4-BE49-F238E27FC236}">
                          <a16:creationId xmlns:a16="http://schemas.microsoft.com/office/drawing/2014/main" id="{CD33021F-977F-4981-8049-67B82423E8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96360" y="5269912"/>
                      <a:ext cx="87217" cy="28510"/>
                    </a:xfrm>
                    <a:custGeom>
                      <a:avLst/>
                      <a:gdLst>
                        <a:gd name="connsiteX0" fmla="*/ 13957 w 87217"/>
                        <a:gd name="connsiteY0" fmla="*/ 28510 h 28510"/>
                        <a:gd name="connsiteX1" fmla="*/ 73051 w 87217"/>
                        <a:gd name="connsiteY1" fmla="*/ 0 h 28510"/>
                        <a:gd name="connsiteX2" fmla="*/ 13957 w 87217"/>
                        <a:gd name="connsiteY2" fmla="*/ 28510 h 28510"/>
                        <a:gd name="connsiteX3" fmla="*/ 13957 w 87217"/>
                        <a:gd name="connsiteY3" fmla="*/ 28510 h 285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217" h="28510">
                          <a:moveTo>
                            <a:pt x="13957" y="28510"/>
                          </a:moveTo>
                          <a:cubicBezTo>
                            <a:pt x="-30105" y="28510"/>
                            <a:pt x="41430" y="0"/>
                            <a:pt x="73051" y="0"/>
                          </a:cubicBezTo>
                          <a:cubicBezTo>
                            <a:pt x="117630" y="0"/>
                            <a:pt x="45577" y="28510"/>
                            <a:pt x="13957" y="28510"/>
                          </a:cubicBezTo>
                          <a:lnTo>
                            <a:pt x="13957" y="28510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8" name="Freeform: Shape 127">
                      <a:extLst>
                        <a:ext uri="{FF2B5EF4-FFF2-40B4-BE49-F238E27FC236}">
                          <a16:creationId xmlns:a16="http://schemas.microsoft.com/office/drawing/2014/main" id="{B9AD787E-C80D-44CB-82D4-6BB2CACE43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66883" y="5380843"/>
                      <a:ext cx="101946" cy="32657"/>
                    </a:xfrm>
                    <a:custGeom>
                      <a:avLst/>
                      <a:gdLst>
                        <a:gd name="connsiteX0" fmla="*/ 44646 w 101946"/>
                        <a:gd name="connsiteY0" fmla="*/ 32657 h 32657"/>
                        <a:gd name="connsiteX1" fmla="*/ 57087 w 101946"/>
                        <a:gd name="connsiteY1" fmla="*/ 0 h 32657"/>
                        <a:gd name="connsiteX2" fmla="*/ 44646 w 101946"/>
                        <a:gd name="connsiteY2" fmla="*/ 32657 h 32657"/>
                        <a:gd name="connsiteX3" fmla="*/ 44646 w 101946"/>
                        <a:gd name="connsiteY3" fmla="*/ 32657 h 326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1946" h="32657">
                          <a:moveTo>
                            <a:pt x="44646" y="32657"/>
                          </a:moveTo>
                          <a:cubicBezTo>
                            <a:pt x="-25852" y="32657"/>
                            <a:pt x="-6154" y="0"/>
                            <a:pt x="57087" y="0"/>
                          </a:cubicBezTo>
                          <a:cubicBezTo>
                            <a:pt x="128103" y="0"/>
                            <a:pt x="107886" y="32657"/>
                            <a:pt x="44646" y="32657"/>
                          </a:cubicBezTo>
                          <a:lnTo>
                            <a:pt x="44646" y="32657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" name="Freeform: Shape 128">
                      <a:extLst>
                        <a:ext uri="{FF2B5EF4-FFF2-40B4-BE49-F238E27FC236}">
                          <a16:creationId xmlns:a16="http://schemas.microsoft.com/office/drawing/2014/main" id="{9EC5A07A-9393-4DDA-BA0A-EFE6511C3A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98680" y="5346625"/>
                      <a:ext cx="100588" cy="36809"/>
                    </a:xfrm>
                    <a:custGeom>
                      <a:avLst/>
                      <a:gdLst>
                        <a:gd name="connsiteX0" fmla="*/ 49682 w 100588"/>
                        <a:gd name="connsiteY0" fmla="*/ 36809 h 36809"/>
                        <a:gd name="connsiteX1" fmla="*/ 50719 w 100588"/>
                        <a:gd name="connsiteY1" fmla="*/ 5 h 36809"/>
                        <a:gd name="connsiteX2" fmla="*/ 49682 w 100588"/>
                        <a:gd name="connsiteY2" fmla="*/ 36809 h 36809"/>
                        <a:gd name="connsiteX3" fmla="*/ 49682 w 100588"/>
                        <a:gd name="connsiteY3" fmla="*/ 36809 h 3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0588" h="36809">
                          <a:moveTo>
                            <a:pt x="49682" y="36809"/>
                          </a:moveTo>
                          <a:cubicBezTo>
                            <a:pt x="-20298" y="36809"/>
                            <a:pt x="-13041" y="5"/>
                            <a:pt x="50719" y="5"/>
                          </a:cubicBezTo>
                          <a:cubicBezTo>
                            <a:pt x="120698" y="-513"/>
                            <a:pt x="113959" y="36809"/>
                            <a:pt x="49682" y="36809"/>
                          </a:cubicBezTo>
                          <a:lnTo>
                            <a:pt x="49682" y="36809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" name="Freeform: Shape 129">
                      <a:extLst>
                        <a:ext uri="{FF2B5EF4-FFF2-40B4-BE49-F238E27FC236}">
                          <a16:creationId xmlns:a16="http://schemas.microsoft.com/office/drawing/2014/main" id="{3E8D2E56-011B-404E-878A-72EF40177A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75517" y="5273022"/>
                      <a:ext cx="97867" cy="21771"/>
                    </a:xfrm>
                    <a:custGeom>
                      <a:avLst/>
                      <a:gdLst>
                        <a:gd name="connsiteX0" fmla="*/ 68228 w 97867"/>
                        <a:gd name="connsiteY0" fmla="*/ 21771 h 21771"/>
                        <a:gd name="connsiteX1" fmla="*/ 29869 w 97867"/>
                        <a:gd name="connsiteY1" fmla="*/ 0 h 21771"/>
                        <a:gd name="connsiteX2" fmla="*/ 68228 w 97867"/>
                        <a:gd name="connsiteY2" fmla="*/ 21771 h 21771"/>
                        <a:gd name="connsiteX3" fmla="*/ 68228 w 97867"/>
                        <a:gd name="connsiteY3" fmla="*/ 21771 h 217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7867" h="21771">
                          <a:moveTo>
                            <a:pt x="68228" y="21771"/>
                          </a:moveTo>
                          <a:cubicBezTo>
                            <a:pt x="30906" y="21771"/>
                            <a:pt x="-40629" y="0"/>
                            <a:pt x="29869" y="0"/>
                          </a:cubicBezTo>
                          <a:cubicBezTo>
                            <a:pt x="67191" y="518"/>
                            <a:pt x="138208" y="21771"/>
                            <a:pt x="68228" y="21771"/>
                          </a:cubicBezTo>
                          <a:lnTo>
                            <a:pt x="68228" y="21771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" name="Freeform: Shape 130">
                      <a:extLst>
                        <a:ext uri="{FF2B5EF4-FFF2-40B4-BE49-F238E27FC236}">
                          <a16:creationId xmlns:a16="http://schemas.microsoft.com/office/drawing/2014/main" id="{769DFF88-876F-4503-9DA7-7337AB9163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1342" y="5100924"/>
                      <a:ext cx="229256" cy="44122"/>
                    </a:xfrm>
                    <a:custGeom>
                      <a:avLst/>
                      <a:gdLst>
                        <a:gd name="connsiteX0" fmla="*/ 72191 w 229256"/>
                        <a:gd name="connsiteY0" fmla="*/ 0 h 44122"/>
                        <a:gd name="connsiteX1" fmla="*/ 220445 w 229256"/>
                        <a:gd name="connsiteY1" fmla="*/ 18143 h 44122"/>
                        <a:gd name="connsiteX2" fmla="*/ 205412 w 229256"/>
                        <a:gd name="connsiteY2" fmla="*/ 37323 h 44122"/>
                        <a:gd name="connsiteX3" fmla="*/ 136987 w 229256"/>
                        <a:gd name="connsiteY3" fmla="*/ 41988 h 44122"/>
                        <a:gd name="connsiteX4" fmla="*/ 26057 w 229256"/>
                        <a:gd name="connsiteY4" fmla="*/ 27992 h 44122"/>
                        <a:gd name="connsiteX5" fmla="*/ 5322 w 229256"/>
                        <a:gd name="connsiteY5" fmla="*/ 13996 h 44122"/>
                        <a:gd name="connsiteX6" fmla="*/ 72191 w 229256"/>
                        <a:gd name="connsiteY6" fmla="*/ 0 h 44122"/>
                        <a:gd name="connsiteX7" fmla="*/ 72191 w 229256"/>
                        <a:gd name="connsiteY7" fmla="*/ 0 h 441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29256" h="44122">
                          <a:moveTo>
                            <a:pt x="72191" y="0"/>
                          </a:moveTo>
                          <a:cubicBezTo>
                            <a:pt x="126102" y="518"/>
                            <a:pt x="172755" y="9331"/>
                            <a:pt x="220445" y="18143"/>
                          </a:cubicBezTo>
                          <a:cubicBezTo>
                            <a:pt x="243253" y="22290"/>
                            <a:pt x="215779" y="34212"/>
                            <a:pt x="205412" y="37323"/>
                          </a:cubicBezTo>
                          <a:cubicBezTo>
                            <a:pt x="186232" y="43024"/>
                            <a:pt x="159796" y="46653"/>
                            <a:pt x="136987" y="41988"/>
                          </a:cubicBezTo>
                          <a:cubicBezTo>
                            <a:pt x="102257" y="35249"/>
                            <a:pt x="65971" y="28510"/>
                            <a:pt x="26057" y="27992"/>
                          </a:cubicBezTo>
                          <a:cubicBezTo>
                            <a:pt x="3249" y="27473"/>
                            <a:pt x="-7119" y="21253"/>
                            <a:pt x="5322" y="13996"/>
                          </a:cubicBezTo>
                          <a:cubicBezTo>
                            <a:pt x="18281" y="5702"/>
                            <a:pt x="46792" y="0"/>
                            <a:pt x="72191" y="0"/>
                          </a:cubicBezTo>
                          <a:lnTo>
                            <a:pt x="72191" y="0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2" name="Freeform: Shape 131">
                      <a:extLst>
                        <a:ext uri="{FF2B5EF4-FFF2-40B4-BE49-F238E27FC236}">
                          <a16:creationId xmlns:a16="http://schemas.microsoft.com/office/drawing/2014/main" id="{06559F48-9781-4830-AC5E-14F35D056E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98910" y="5152243"/>
                      <a:ext cx="96879" cy="6220"/>
                    </a:xfrm>
                    <a:custGeom>
                      <a:avLst/>
                      <a:gdLst>
                        <a:gd name="connsiteX0" fmla="*/ 34444 w 96879"/>
                        <a:gd name="connsiteY0" fmla="*/ 6220 h 6220"/>
                        <a:gd name="connsiteX1" fmla="*/ 62436 w 96879"/>
                        <a:gd name="connsiteY1" fmla="*/ 0 h 6220"/>
                        <a:gd name="connsiteX2" fmla="*/ 34444 w 96879"/>
                        <a:gd name="connsiteY2" fmla="*/ 6220 h 6220"/>
                        <a:gd name="connsiteX3" fmla="*/ 34444 w 96879"/>
                        <a:gd name="connsiteY3" fmla="*/ 6220 h 62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879" h="6220">
                          <a:moveTo>
                            <a:pt x="34444" y="6220"/>
                          </a:moveTo>
                          <a:cubicBezTo>
                            <a:pt x="-41238" y="6220"/>
                            <a:pt x="26150" y="0"/>
                            <a:pt x="62436" y="0"/>
                          </a:cubicBezTo>
                          <a:cubicBezTo>
                            <a:pt x="138117" y="0"/>
                            <a:pt x="70729" y="6220"/>
                            <a:pt x="34444" y="6220"/>
                          </a:cubicBezTo>
                          <a:lnTo>
                            <a:pt x="34444" y="6220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3" name="Freeform: Shape 132">
                      <a:extLst>
                        <a:ext uri="{FF2B5EF4-FFF2-40B4-BE49-F238E27FC236}">
                          <a16:creationId xmlns:a16="http://schemas.microsoft.com/office/drawing/2014/main" id="{3D13883E-0721-4E2F-97AC-68579A81C8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01823" y="5321749"/>
                      <a:ext cx="96673" cy="21253"/>
                    </a:xfrm>
                    <a:custGeom>
                      <a:avLst/>
                      <a:gdLst>
                        <a:gd name="connsiteX0" fmla="*/ 18531 w 96673"/>
                        <a:gd name="connsiteY0" fmla="*/ 21253 h 21253"/>
                        <a:gd name="connsiteX1" fmla="*/ 78143 w 96673"/>
                        <a:gd name="connsiteY1" fmla="*/ 0 h 21253"/>
                        <a:gd name="connsiteX2" fmla="*/ 18531 w 96673"/>
                        <a:gd name="connsiteY2" fmla="*/ 21253 h 21253"/>
                        <a:gd name="connsiteX3" fmla="*/ 18531 w 96673"/>
                        <a:gd name="connsiteY3" fmla="*/ 21253 h 212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673" h="21253">
                          <a:moveTo>
                            <a:pt x="18531" y="21253"/>
                          </a:moveTo>
                          <a:cubicBezTo>
                            <a:pt x="-37971" y="21253"/>
                            <a:pt x="50151" y="0"/>
                            <a:pt x="78143" y="0"/>
                          </a:cubicBezTo>
                          <a:cubicBezTo>
                            <a:pt x="134645" y="0"/>
                            <a:pt x="46523" y="21253"/>
                            <a:pt x="18531" y="21253"/>
                          </a:cubicBezTo>
                          <a:lnTo>
                            <a:pt x="18531" y="21253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4" name="Freeform: Shape 133">
                      <a:extLst>
                        <a:ext uri="{FF2B5EF4-FFF2-40B4-BE49-F238E27FC236}">
                          <a16:creationId xmlns:a16="http://schemas.microsoft.com/office/drawing/2014/main" id="{9D447744-565D-4725-8AD5-EF165E91E9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7430" y="5431110"/>
                      <a:ext cx="91881" cy="12973"/>
                    </a:xfrm>
                    <a:custGeom>
                      <a:avLst/>
                      <a:gdLst>
                        <a:gd name="connsiteX0" fmla="*/ 2331 w 91881"/>
                        <a:gd name="connsiteY0" fmla="*/ 12974 h 12973"/>
                        <a:gd name="connsiteX1" fmla="*/ 89417 w 91881"/>
                        <a:gd name="connsiteY1" fmla="*/ 15 h 12973"/>
                        <a:gd name="connsiteX2" fmla="*/ 2331 w 91881"/>
                        <a:gd name="connsiteY2" fmla="*/ 12974 h 12973"/>
                        <a:gd name="connsiteX3" fmla="*/ 2331 w 91881"/>
                        <a:gd name="connsiteY3" fmla="*/ 12974 h 129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1881" h="12973">
                          <a:moveTo>
                            <a:pt x="2331" y="12974"/>
                          </a:moveTo>
                          <a:cubicBezTo>
                            <a:pt x="-14775" y="12974"/>
                            <a:pt x="67127" y="15"/>
                            <a:pt x="89417" y="15"/>
                          </a:cubicBezTo>
                          <a:cubicBezTo>
                            <a:pt x="107041" y="-504"/>
                            <a:pt x="25139" y="12974"/>
                            <a:pt x="2331" y="12974"/>
                          </a:cubicBezTo>
                          <a:lnTo>
                            <a:pt x="2331" y="12974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5" name="Freeform: Shape 134">
                      <a:extLst>
                        <a:ext uri="{FF2B5EF4-FFF2-40B4-BE49-F238E27FC236}">
                          <a16:creationId xmlns:a16="http://schemas.microsoft.com/office/drawing/2014/main" id="{3A4DB9D3-6A64-4802-A098-A08386C271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22410" y="5666463"/>
                      <a:ext cx="91978" cy="8812"/>
                    </a:xfrm>
                    <a:custGeom>
                      <a:avLst/>
                      <a:gdLst>
                        <a:gd name="connsiteX0" fmla="*/ 91131 w 91978"/>
                        <a:gd name="connsiteY0" fmla="*/ 8812 h 8812"/>
                        <a:gd name="connsiteX1" fmla="*/ 935 w 91978"/>
                        <a:gd name="connsiteY1" fmla="*/ 0 h 8812"/>
                        <a:gd name="connsiteX2" fmla="*/ 91131 w 91978"/>
                        <a:gd name="connsiteY2" fmla="*/ 8812 h 8812"/>
                        <a:gd name="connsiteX3" fmla="*/ 91131 w 91978"/>
                        <a:gd name="connsiteY3" fmla="*/ 8812 h 88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1978" h="8812">
                          <a:moveTo>
                            <a:pt x="91131" y="8812"/>
                          </a:moveTo>
                          <a:cubicBezTo>
                            <a:pt x="69360" y="8812"/>
                            <a:pt x="-9432" y="0"/>
                            <a:pt x="935" y="0"/>
                          </a:cubicBezTo>
                          <a:cubicBezTo>
                            <a:pt x="22188" y="0"/>
                            <a:pt x="100980" y="8812"/>
                            <a:pt x="91131" y="8812"/>
                          </a:cubicBezTo>
                          <a:lnTo>
                            <a:pt x="91131" y="8812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6" name="Freeform: Shape 135">
                      <a:extLst>
                        <a:ext uri="{FF2B5EF4-FFF2-40B4-BE49-F238E27FC236}">
                          <a16:creationId xmlns:a16="http://schemas.microsoft.com/office/drawing/2014/main" id="{D5E445F3-5C3E-4640-9E5A-5161DFE971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83779" y="5208745"/>
                      <a:ext cx="92655" cy="37840"/>
                    </a:xfrm>
                    <a:custGeom>
                      <a:avLst/>
                      <a:gdLst>
                        <a:gd name="connsiteX0" fmla="*/ 37068 w 92655"/>
                        <a:gd name="connsiteY0" fmla="*/ 37841 h 37840"/>
                        <a:gd name="connsiteX1" fmla="*/ 55211 w 92655"/>
                        <a:gd name="connsiteY1" fmla="*/ 0 h 37840"/>
                        <a:gd name="connsiteX2" fmla="*/ 37068 w 92655"/>
                        <a:gd name="connsiteY2" fmla="*/ 37841 h 37840"/>
                        <a:gd name="connsiteX3" fmla="*/ 37068 w 92655"/>
                        <a:gd name="connsiteY3" fmla="*/ 37841 h 378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2655" h="37840">
                          <a:moveTo>
                            <a:pt x="37068" y="37841"/>
                          </a:moveTo>
                          <a:cubicBezTo>
                            <a:pt x="-27209" y="37841"/>
                            <a:pt x="783" y="0"/>
                            <a:pt x="55211" y="0"/>
                          </a:cubicBezTo>
                          <a:cubicBezTo>
                            <a:pt x="120007" y="0"/>
                            <a:pt x="92015" y="37841"/>
                            <a:pt x="37068" y="37841"/>
                          </a:cubicBezTo>
                          <a:lnTo>
                            <a:pt x="37068" y="37841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7" name="Freeform: Shape 136">
                      <a:extLst>
                        <a:ext uri="{FF2B5EF4-FFF2-40B4-BE49-F238E27FC236}">
                          <a16:creationId xmlns:a16="http://schemas.microsoft.com/office/drawing/2014/main" id="{64BFEA98-FC68-49DC-9FE0-94FA432F23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60213" y="5106108"/>
                      <a:ext cx="98649" cy="17624"/>
                    </a:xfrm>
                    <a:custGeom>
                      <a:avLst/>
                      <a:gdLst>
                        <a:gd name="connsiteX0" fmla="*/ 36949 w 98649"/>
                        <a:gd name="connsiteY0" fmla="*/ 17625 h 17624"/>
                        <a:gd name="connsiteX1" fmla="*/ 61830 w 98649"/>
                        <a:gd name="connsiteY1" fmla="*/ 0 h 17624"/>
                        <a:gd name="connsiteX2" fmla="*/ 36949 w 98649"/>
                        <a:gd name="connsiteY2" fmla="*/ 17625 h 17624"/>
                        <a:gd name="connsiteX3" fmla="*/ 36949 w 98649"/>
                        <a:gd name="connsiteY3" fmla="*/ 17625 h 176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649" h="17624">
                          <a:moveTo>
                            <a:pt x="36949" y="17625"/>
                          </a:moveTo>
                          <a:cubicBezTo>
                            <a:pt x="-36659" y="17625"/>
                            <a:pt x="14659" y="0"/>
                            <a:pt x="61830" y="0"/>
                          </a:cubicBezTo>
                          <a:cubicBezTo>
                            <a:pt x="135439" y="0"/>
                            <a:pt x="83602" y="17625"/>
                            <a:pt x="36949" y="17625"/>
                          </a:cubicBezTo>
                          <a:lnTo>
                            <a:pt x="36949" y="17625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" name="Freeform: Shape 137">
                      <a:extLst>
                        <a:ext uri="{FF2B5EF4-FFF2-40B4-BE49-F238E27FC236}">
                          <a16:creationId xmlns:a16="http://schemas.microsoft.com/office/drawing/2014/main" id="{BA8DAC06-9D87-4D1F-86FF-6D43BF2A1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0104" y="4943332"/>
                      <a:ext cx="98819" cy="21262"/>
                    </a:xfrm>
                    <a:custGeom>
                      <a:avLst/>
                      <a:gdLst>
                        <a:gd name="connsiteX0" fmla="*/ 60107 w 98819"/>
                        <a:gd name="connsiteY0" fmla="*/ 21262 h 21262"/>
                        <a:gd name="connsiteX1" fmla="*/ 38854 w 98819"/>
                        <a:gd name="connsiteY1" fmla="*/ 9 h 21262"/>
                        <a:gd name="connsiteX2" fmla="*/ 60107 w 98819"/>
                        <a:gd name="connsiteY2" fmla="*/ 21262 h 21262"/>
                        <a:gd name="connsiteX3" fmla="*/ 60107 w 98819"/>
                        <a:gd name="connsiteY3" fmla="*/ 21262 h 21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819" h="21262">
                          <a:moveTo>
                            <a:pt x="60107" y="21262"/>
                          </a:moveTo>
                          <a:cubicBezTo>
                            <a:pt x="8270" y="21262"/>
                            <a:pt x="-33717" y="9"/>
                            <a:pt x="38854" y="9"/>
                          </a:cubicBezTo>
                          <a:cubicBezTo>
                            <a:pt x="90172" y="-509"/>
                            <a:pt x="132679" y="21262"/>
                            <a:pt x="60107" y="21262"/>
                          </a:cubicBezTo>
                          <a:lnTo>
                            <a:pt x="60107" y="21262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" name="Freeform: Shape 138">
                      <a:extLst>
                        <a:ext uri="{FF2B5EF4-FFF2-40B4-BE49-F238E27FC236}">
                          <a16:creationId xmlns:a16="http://schemas.microsoft.com/office/drawing/2014/main" id="{17152578-508F-47AC-B363-C63773594A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1501" y="5033018"/>
                      <a:ext cx="101864" cy="34212"/>
                    </a:xfrm>
                    <a:custGeom>
                      <a:avLst/>
                      <a:gdLst>
                        <a:gd name="connsiteX0" fmla="*/ 62596 w 101864"/>
                        <a:gd name="connsiteY0" fmla="*/ 34212 h 34212"/>
                        <a:gd name="connsiteX1" fmla="*/ 39269 w 101864"/>
                        <a:gd name="connsiteY1" fmla="*/ 0 h 34212"/>
                        <a:gd name="connsiteX2" fmla="*/ 62596 w 101864"/>
                        <a:gd name="connsiteY2" fmla="*/ 34212 h 34212"/>
                        <a:gd name="connsiteX3" fmla="*/ 62596 w 101864"/>
                        <a:gd name="connsiteY3" fmla="*/ 34212 h 342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1864" h="34212">
                          <a:moveTo>
                            <a:pt x="62596" y="34212"/>
                          </a:moveTo>
                          <a:cubicBezTo>
                            <a:pt x="3502" y="34212"/>
                            <a:pt x="-31229" y="0"/>
                            <a:pt x="39269" y="0"/>
                          </a:cubicBezTo>
                          <a:cubicBezTo>
                            <a:pt x="98363" y="518"/>
                            <a:pt x="133093" y="34212"/>
                            <a:pt x="62596" y="34212"/>
                          </a:cubicBezTo>
                          <a:lnTo>
                            <a:pt x="62596" y="34212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0" name="Freeform: Shape 139">
                      <a:extLst>
                        <a:ext uri="{FF2B5EF4-FFF2-40B4-BE49-F238E27FC236}">
                          <a16:creationId xmlns:a16="http://schemas.microsoft.com/office/drawing/2014/main" id="{3C500B36-401A-4AC6-A5B6-D0B6C2AAE5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82607" y="4990512"/>
                      <a:ext cx="279005" cy="32142"/>
                    </a:xfrm>
                    <a:custGeom>
                      <a:avLst/>
                      <a:gdLst>
                        <a:gd name="connsiteX0" fmla="*/ 256040 w 279005"/>
                        <a:gd name="connsiteY0" fmla="*/ 0 h 32142"/>
                        <a:gd name="connsiteX1" fmla="*/ 223902 w 279005"/>
                        <a:gd name="connsiteY1" fmla="*/ 0 h 32142"/>
                        <a:gd name="connsiteX2" fmla="*/ 204203 w 279005"/>
                        <a:gd name="connsiteY2" fmla="*/ 2073 h 32142"/>
                        <a:gd name="connsiteX3" fmla="*/ 72539 w 279005"/>
                        <a:gd name="connsiteY3" fmla="*/ 7257 h 32142"/>
                        <a:gd name="connsiteX4" fmla="*/ 3595 w 279005"/>
                        <a:gd name="connsiteY4" fmla="*/ 18143 h 32142"/>
                        <a:gd name="connsiteX5" fmla="*/ 33142 w 279005"/>
                        <a:gd name="connsiteY5" fmla="*/ 32139 h 32142"/>
                        <a:gd name="connsiteX6" fmla="*/ 247228 w 279005"/>
                        <a:gd name="connsiteY6" fmla="*/ 21253 h 32142"/>
                        <a:gd name="connsiteX7" fmla="*/ 274183 w 279005"/>
                        <a:gd name="connsiteY7" fmla="*/ 3629 h 32142"/>
                        <a:gd name="connsiteX8" fmla="*/ 256040 w 279005"/>
                        <a:gd name="connsiteY8" fmla="*/ 0 h 321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9005" h="32142">
                          <a:moveTo>
                            <a:pt x="256040" y="0"/>
                          </a:moveTo>
                          <a:cubicBezTo>
                            <a:pt x="245155" y="0"/>
                            <a:pt x="234787" y="0"/>
                            <a:pt x="223902" y="0"/>
                          </a:cubicBezTo>
                          <a:cubicBezTo>
                            <a:pt x="216644" y="518"/>
                            <a:pt x="209387" y="1555"/>
                            <a:pt x="204203" y="2073"/>
                          </a:cubicBezTo>
                          <a:cubicBezTo>
                            <a:pt x="164289" y="8812"/>
                            <a:pt x="115044" y="7257"/>
                            <a:pt x="72539" y="7257"/>
                          </a:cubicBezTo>
                          <a:cubicBezTo>
                            <a:pt x="48175" y="7257"/>
                            <a:pt x="17591" y="9849"/>
                            <a:pt x="3595" y="18143"/>
                          </a:cubicBezTo>
                          <a:cubicBezTo>
                            <a:pt x="-8845" y="25918"/>
                            <a:pt x="13445" y="32139"/>
                            <a:pt x="33142" y="32139"/>
                          </a:cubicBezTo>
                          <a:cubicBezTo>
                            <a:pt x="105195" y="32139"/>
                            <a:pt x="179840" y="32657"/>
                            <a:pt x="247228" y="21253"/>
                          </a:cubicBezTo>
                          <a:cubicBezTo>
                            <a:pt x="262261" y="18661"/>
                            <a:pt x="290253" y="10886"/>
                            <a:pt x="274183" y="3629"/>
                          </a:cubicBezTo>
                          <a:cubicBezTo>
                            <a:pt x="269518" y="1555"/>
                            <a:pt x="262779" y="518"/>
                            <a:pt x="256040" y="0"/>
                          </a:cubicBez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1" name="Freeform: Shape 140">
                      <a:extLst>
                        <a:ext uri="{FF2B5EF4-FFF2-40B4-BE49-F238E27FC236}">
                          <a16:creationId xmlns:a16="http://schemas.microsoft.com/office/drawing/2014/main" id="{264C0224-A1D0-450C-8D10-16E1BBF2D9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61186" y="4988439"/>
                      <a:ext cx="99577" cy="19697"/>
                    </a:xfrm>
                    <a:custGeom>
                      <a:avLst/>
                      <a:gdLst>
                        <a:gd name="connsiteX0" fmla="*/ 89853 w 99577"/>
                        <a:gd name="connsiteY0" fmla="*/ 0 h 19697"/>
                        <a:gd name="connsiteX1" fmla="*/ 694 w 99577"/>
                        <a:gd name="connsiteY1" fmla="*/ 519 h 19697"/>
                        <a:gd name="connsiteX2" fmla="*/ 56677 w 99577"/>
                        <a:gd name="connsiteY2" fmla="*/ 19698 h 19697"/>
                        <a:gd name="connsiteX3" fmla="*/ 89853 w 99577"/>
                        <a:gd name="connsiteY3" fmla="*/ 0 h 19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9577" h="19697">
                          <a:moveTo>
                            <a:pt x="89853" y="0"/>
                          </a:moveTo>
                          <a:cubicBezTo>
                            <a:pt x="60306" y="0"/>
                            <a:pt x="30241" y="519"/>
                            <a:pt x="694" y="519"/>
                          </a:cubicBezTo>
                          <a:cubicBezTo>
                            <a:pt x="-4490" y="8812"/>
                            <a:pt x="19873" y="19698"/>
                            <a:pt x="56677" y="19698"/>
                          </a:cubicBezTo>
                          <a:cubicBezTo>
                            <a:pt x="102812" y="19180"/>
                            <a:pt x="107996" y="7776"/>
                            <a:pt x="89853" y="0"/>
                          </a:cubicBez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2" name="Freeform: Shape 141">
                      <a:extLst>
                        <a:ext uri="{FF2B5EF4-FFF2-40B4-BE49-F238E27FC236}">
                          <a16:creationId xmlns:a16="http://schemas.microsoft.com/office/drawing/2014/main" id="{815D0526-9A04-4B6B-8EEB-D6105104B9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75481" y="5073451"/>
                      <a:ext cx="98993" cy="34730"/>
                    </a:xfrm>
                    <a:custGeom>
                      <a:avLst/>
                      <a:gdLst>
                        <a:gd name="connsiteX0" fmla="*/ 44746 w 98993"/>
                        <a:gd name="connsiteY0" fmla="*/ 34731 h 34730"/>
                        <a:gd name="connsiteX1" fmla="*/ 54077 w 98993"/>
                        <a:gd name="connsiteY1" fmla="*/ 0 h 34730"/>
                        <a:gd name="connsiteX2" fmla="*/ 44746 w 98993"/>
                        <a:gd name="connsiteY2" fmla="*/ 34731 h 34730"/>
                        <a:gd name="connsiteX3" fmla="*/ 44746 w 98993"/>
                        <a:gd name="connsiteY3" fmla="*/ 34731 h 347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993" h="34730">
                          <a:moveTo>
                            <a:pt x="44746" y="34731"/>
                          </a:moveTo>
                          <a:cubicBezTo>
                            <a:pt x="-25752" y="34731"/>
                            <a:pt x="-5536" y="0"/>
                            <a:pt x="54077" y="0"/>
                          </a:cubicBezTo>
                          <a:cubicBezTo>
                            <a:pt x="124574" y="0"/>
                            <a:pt x="104877" y="34731"/>
                            <a:pt x="44746" y="34731"/>
                          </a:cubicBezTo>
                          <a:lnTo>
                            <a:pt x="44746" y="34731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3" name="Freeform: Shape 142">
                      <a:extLst>
                        <a:ext uri="{FF2B5EF4-FFF2-40B4-BE49-F238E27FC236}">
                          <a16:creationId xmlns:a16="http://schemas.microsoft.com/office/drawing/2014/main" id="{6A962024-ECB1-4644-8DFA-B2D07757B6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79238" y="5071377"/>
                      <a:ext cx="87102" cy="22808"/>
                    </a:xfrm>
                    <a:custGeom>
                      <a:avLst/>
                      <a:gdLst>
                        <a:gd name="connsiteX0" fmla="*/ 79732 w 87102"/>
                        <a:gd name="connsiteY0" fmla="*/ 22808 h 22808"/>
                        <a:gd name="connsiteX1" fmla="*/ 7160 w 87102"/>
                        <a:gd name="connsiteY1" fmla="*/ 0 h 22808"/>
                        <a:gd name="connsiteX2" fmla="*/ 79732 w 87102"/>
                        <a:gd name="connsiteY2" fmla="*/ 22808 h 22808"/>
                        <a:gd name="connsiteX3" fmla="*/ 79732 w 87102"/>
                        <a:gd name="connsiteY3" fmla="*/ 22808 h 228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102" h="22808">
                          <a:moveTo>
                            <a:pt x="79732" y="22808"/>
                          </a:moveTo>
                          <a:cubicBezTo>
                            <a:pt x="54850" y="22808"/>
                            <a:pt x="-23942" y="0"/>
                            <a:pt x="7160" y="0"/>
                          </a:cubicBezTo>
                          <a:cubicBezTo>
                            <a:pt x="32560" y="0"/>
                            <a:pt x="111352" y="22808"/>
                            <a:pt x="79732" y="22808"/>
                          </a:cubicBezTo>
                          <a:lnTo>
                            <a:pt x="79732" y="22808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4" name="Freeform: Shape 143">
                      <a:extLst>
                        <a:ext uri="{FF2B5EF4-FFF2-40B4-BE49-F238E27FC236}">
                          <a16:creationId xmlns:a16="http://schemas.microsoft.com/office/drawing/2014/main" id="{4A974215-A1D7-4A60-AB7B-A40A43D2D8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05802" y="4965112"/>
                      <a:ext cx="84021" cy="12959"/>
                    </a:xfrm>
                    <a:custGeom>
                      <a:avLst/>
                      <a:gdLst>
                        <a:gd name="connsiteX0" fmla="*/ 0 w 84021"/>
                        <a:gd name="connsiteY0" fmla="*/ 1555 h 12959"/>
                        <a:gd name="connsiteX1" fmla="*/ 52355 w 84021"/>
                        <a:gd name="connsiteY1" fmla="*/ 12959 h 12959"/>
                        <a:gd name="connsiteX2" fmla="*/ 82421 w 84021"/>
                        <a:gd name="connsiteY2" fmla="*/ 0 h 12959"/>
                        <a:gd name="connsiteX3" fmla="*/ 0 w 84021"/>
                        <a:gd name="connsiteY3" fmla="*/ 1555 h 129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4021" h="12959">
                          <a:moveTo>
                            <a:pt x="0" y="1555"/>
                          </a:moveTo>
                          <a:cubicBezTo>
                            <a:pt x="12441" y="7776"/>
                            <a:pt x="32657" y="12959"/>
                            <a:pt x="52355" y="12959"/>
                          </a:cubicBezTo>
                          <a:cubicBezTo>
                            <a:pt x="80865" y="12959"/>
                            <a:pt x="87604" y="6739"/>
                            <a:pt x="82421" y="0"/>
                          </a:cubicBezTo>
                          <a:cubicBezTo>
                            <a:pt x="54947" y="519"/>
                            <a:pt x="27474" y="1037"/>
                            <a:pt x="0" y="1555"/>
                          </a:cubicBez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5" name="Freeform: Shape 144">
                      <a:extLst>
                        <a:ext uri="{FF2B5EF4-FFF2-40B4-BE49-F238E27FC236}">
                          <a16:creationId xmlns:a16="http://schemas.microsoft.com/office/drawing/2014/main" id="{78B49EC1-FE37-40A2-9B4F-5733786CFB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00953" y="5190602"/>
                      <a:ext cx="96356" cy="9849"/>
                    </a:xfrm>
                    <a:custGeom>
                      <a:avLst/>
                      <a:gdLst>
                        <a:gd name="connsiteX0" fmla="*/ 11633 w 96356"/>
                        <a:gd name="connsiteY0" fmla="*/ 9849 h 9849"/>
                        <a:gd name="connsiteX1" fmla="*/ 84724 w 96356"/>
                        <a:gd name="connsiteY1" fmla="*/ 0 h 9849"/>
                        <a:gd name="connsiteX2" fmla="*/ 11633 w 96356"/>
                        <a:gd name="connsiteY2" fmla="*/ 9849 h 9849"/>
                        <a:gd name="connsiteX3" fmla="*/ 11633 w 96356"/>
                        <a:gd name="connsiteY3" fmla="*/ 9849 h 984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356" h="9849">
                          <a:moveTo>
                            <a:pt x="11633" y="9849"/>
                          </a:moveTo>
                          <a:cubicBezTo>
                            <a:pt x="-33983" y="9849"/>
                            <a:pt x="68135" y="0"/>
                            <a:pt x="84724" y="0"/>
                          </a:cubicBezTo>
                          <a:cubicBezTo>
                            <a:pt x="130340" y="0"/>
                            <a:pt x="28221" y="9849"/>
                            <a:pt x="11633" y="9849"/>
                          </a:cubicBezTo>
                          <a:lnTo>
                            <a:pt x="11633" y="9849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6" name="Freeform: Shape 145">
                      <a:extLst>
                        <a:ext uri="{FF2B5EF4-FFF2-40B4-BE49-F238E27FC236}">
                          <a16:creationId xmlns:a16="http://schemas.microsoft.com/office/drawing/2014/main" id="{8E8F3011-445B-41F8-AF9F-C3B71D8C9B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2412" y="5500586"/>
                      <a:ext cx="183584" cy="19179"/>
                    </a:xfrm>
                    <a:custGeom>
                      <a:avLst/>
                      <a:gdLst>
                        <a:gd name="connsiteX0" fmla="*/ 174472 w 183584"/>
                        <a:gd name="connsiteY0" fmla="*/ 19180 h 19179"/>
                        <a:gd name="connsiteX1" fmla="*/ 87905 w 183584"/>
                        <a:gd name="connsiteY1" fmla="*/ 19180 h 19179"/>
                        <a:gd name="connsiteX2" fmla="*/ 18962 w 183584"/>
                        <a:gd name="connsiteY2" fmla="*/ 9331 h 19179"/>
                        <a:gd name="connsiteX3" fmla="*/ 9113 w 183584"/>
                        <a:gd name="connsiteY3" fmla="*/ 0 h 19179"/>
                        <a:gd name="connsiteX4" fmla="*/ 95680 w 183584"/>
                        <a:gd name="connsiteY4" fmla="*/ 0 h 19179"/>
                        <a:gd name="connsiteX5" fmla="*/ 164623 w 183584"/>
                        <a:gd name="connsiteY5" fmla="*/ 9849 h 19179"/>
                        <a:gd name="connsiteX6" fmla="*/ 174472 w 183584"/>
                        <a:gd name="connsiteY6" fmla="*/ 19180 h 19179"/>
                        <a:gd name="connsiteX7" fmla="*/ 174472 w 183584"/>
                        <a:gd name="connsiteY7" fmla="*/ 19180 h 191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83584" h="19179">
                          <a:moveTo>
                            <a:pt x="174472" y="19180"/>
                          </a:moveTo>
                          <a:cubicBezTo>
                            <a:pt x="145444" y="19180"/>
                            <a:pt x="116933" y="19180"/>
                            <a:pt x="87905" y="19180"/>
                          </a:cubicBezTo>
                          <a:cubicBezTo>
                            <a:pt x="64578" y="19180"/>
                            <a:pt x="37623" y="13478"/>
                            <a:pt x="18962" y="9331"/>
                          </a:cubicBezTo>
                          <a:cubicBezTo>
                            <a:pt x="12742" y="7776"/>
                            <a:pt x="-13695" y="0"/>
                            <a:pt x="9113" y="0"/>
                          </a:cubicBezTo>
                          <a:cubicBezTo>
                            <a:pt x="38141" y="0"/>
                            <a:pt x="66652" y="0"/>
                            <a:pt x="95680" y="0"/>
                          </a:cubicBezTo>
                          <a:cubicBezTo>
                            <a:pt x="119007" y="0"/>
                            <a:pt x="145962" y="5702"/>
                            <a:pt x="164623" y="9849"/>
                          </a:cubicBezTo>
                          <a:cubicBezTo>
                            <a:pt x="170844" y="11404"/>
                            <a:pt x="197280" y="19180"/>
                            <a:pt x="174472" y="19180"/>
                          </a:cubicBezTo>
                          <a:lnTo>
                            <a:pt x="174472" y="19180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7" name="Freeform: Shape 146">
                      <a:extLst>
                        <a:ext uri="{FF2B5EF4-FFF2-40B4-BE49-F238E27FC236}">
                          <a16:creationId xmlns:a16="http://schemas.microsoft.com/office/drawing/2014/main" id="{3E6D0193-4CD8-4468-8304-A7D800629B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44692" y="5479333"/>
                      <a:ext cx="78098" cy="29028"/>
                    </a:xfrm>
                    <a:custGeom>
                      <a:avLst/>
                      <a:gdLst>
                        <a:gd name="connsiteX0" fmla="*/ 3801 w 78098"/>
                        <a:gd name="connsiteY0" fmla="*/ 29028 h 29028"/>
                        <a:gd name="connsiteX1" fmla="*/ 74298 w 78098"/>
                        <a:gd name="connsiteY1" fmla="*/ 0 h 29028"/>
                        <a:gd name="connsiteX2" fmla="*/ 3801 w 78098"/>
                        <a:gd name="connsiteY2" fmla="*/ 29028 h 29028"/>
                        <a:gd name="connsiteX3" fmla="*/ 3801 w 78098"/>
                        <a:gd name="connsiteY3" fmla="*/ 29028 h 29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8098" h="29028">
                          <a:moveTo>
                            <a:pt x="3801" y="29028"/>
                          </a:moveTo>
                          <a:cubicBezTo>
                            <a:pt x="-15379" y="29028"/>
                            <a:pt x="42678" y="0"/>
                            <a:pt x="74298" y="0"/>
                          </a:cubicBezTo>
                          <a:cubicBezTo>
                            <a:pt x="93478" y="0"/>
                            <a:pt x="35421" y="29028"/>
                            <a:pt x="3801" y="29028"/>
                          </a:cubicBezTo>
                          <a:lnTo>
                            <a:pt x="3801" y="29028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8" name="Freeform: Shape 147">
                      <a:extLst>
                        <a:ext uri="{FF2B5EF4-FFF2-40B4-BE49-F238E27FC236}">
                          <a16:creationId xmlns:a16="http://schemas.microsoft.com/office/drawing/2014/main" id="{AAA54572-AF2D-4E12-B00E-42D18B3344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9511" y="5234663"/>
                      <a:ext cx="99225" cy="34212"/>
                    </a:xfrm>
                    <a:custGeom>
                      <a:avLst/>
                      <a:gdLst>
                        <a:gd name="connsiteX0" fmla="*/ 56692 w 99225"/>
                        <a:gd name="connsiteY0" fmla="*/ 34212 h 34212"/>
                        <a:gd name="connsiteX1" fmla="*/ 42696 w 99225"/>
                        <a:gd name="connsiteY1" fmla="*/ 0 h 34212"/>
                        <a:gd name="connsiteX2" fmla="*/ 56692 w 99225"/>
                        <a:gd name="connsiteY2" fmla="*/ 34212 h 34212"/>
                        <a:gd name="connsiteX3" fmla="*/ 56692 w 99225"/>
                        <a:gd name="connsiteY3" fmla="*/ 34212 h 342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9225" h="34212">
                          <a:moveTo>
                            <a:pt x="56692" y="34212"/>
                          </a:moveTo>
                          <a:cubicBezTo>
                            <a:pt x="-2402" y="34212"/>
                            <a:pt x="-27802" y="0"/>
                            <a:pt x="42696" y="0"/>
                          </a:cubicBezTo>
                          <a:cubicBezTo>
                            <a:pt x="101271" y="0"/>
                            <a:pt x="127190" y="34212"/>
                            <a:pt x="56692" y="34212"/>
                          </a:cubicBezTo>
                          <a:lnTo>
                            <a:pt x="56692" y="34212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49" name="Freeform: Shape 148">
                      <a:extLst>
                        <a:ext uri="{FF2B5EF4-FFF2-40B4-BE49-F238E27FC236}">
                          <a16:creationId xmlns:a16="http://schemas.microsoft.com/office/drawing/2014/main" id="{939B9B40-3528-40FF-82E3-A0C6FF0697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52713" y="5170386"/>
                      <a:ext cx="65117" cy="33693"/>
                    </a:xfrm>
                    <a:custGeom>
                      <a:avLst/>
                      <a:gdLst>
                        <a:gd name="connsiteX0" fmla="*/ 6122 w 65117"/>
                        <a:gd name="connsiteY0" fmla="*/ 33694 h 33693"/>
                        <a:gd name="connsiteX1" fmla="*/ 58995 w 65117"/>
                        <a:gd name="connsiteY1" fmla="*/ 0 h 33693"/>
                        <a:gd name="connsiteX2" fmla="*/ 6122 w 65117"/>
                        <a:gd name="connsiteY2" fmla="*/ 33694 h 33693"/>
                        <a:gd name="connsiteX3" fmla="*/ 6122 w 65117"/>
                        <a:gd name="connsiteY3" fmla="*/ 33694 h 336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5117" h="33693">
                          <a:moveTo>
                            <a:pt x="6122" y="33694"/>
                          </a:moveTo>
                          <a:cubicBezTo>
                            <a:pt x="-16686" y="33694"/>
                            <a:pt x="29449" y="0"/>
                            <a:pt x="58995" y="0"/>
                          </a:cubicBezTo>
                          <a:cubicBezTo>
                            <a:pt x="81804" y="0"/>
                            <a:pt x="35669" y="33694"/>
                            <a:pt x="6122" y="33694"/>
                          </a:cubicBezTo>
                          <a:lnTo>
                            <a:pt x="6122" y="33694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0" name="Freeform: Shape 149">
                      <a:extLst>
                        <a:ext uri="{FF2B5EF4-FFF2-40B4-BE49-F238E27FC236}">
                          <a16:creationId xmlns:a16="http://schemas.microsoft.com/office/drawing/2014/main" id="{7753C81E-B809-444D-AF6A-8BAFE6863A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06272" y="5281316"/>
                      <a:ext cx="91872" cy="38359"/>
                    </a:xfrm>
                    <a:custGeom>
                      <a:avLst/>
                      <a:gdLst>
                        <a:gd name="connsiteX0" fmla="*/ 40820 w 91872"/>
                        <a:gd name="connsiteY0" fmla="*/ 38359 h 38359"/>
                        <a:gd name="connsiteX1" fmla="*/ 50669 w 91872"/>
                        <a:gd name="connsiteY1" fmla="*/ 0 h 38359"/>
                        <a:gd name="connsiteX2" fmla="*/ 40820 w 91872"/>
                        <a:gd name="connsiteY2" fmla="*/ 38359 h 38359"/>
                        <a:gd name="connsiteX3" fmla="*/ 40820 w 91872"/>
                        <a:gd name="connsiteY3" fmla="*/ 38359 h 383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1872" h="38359">
                          <a:moveTo>
                            <a:pt x="40820" y="38359"/>
                          </a:moveTo>
                          <a:cubicBezTo>
                            <a:pt x="-23976" y="38359"/>
                            <a:pt x="-4796" y="0"/>
                            <a:pt x="50669" y="0"/>
                          </a:cubicBezTo>
                          <a:cubicBezTo>
                            <a:pt x="115984" y="0"/>
                            <a:pt x="96804" y="38359"/>
                            <a:pt x="40820" y="38359"/>
                          </a:cubicBezTo>
                          <a:lnTo>
                            <a:pt x="40820" y="38359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1" name="Freeform: Shape 150">
                      <a:extLst>
                        <a:ext uri="{FF2B5EF4-FFF2-40B4-BE49-F238E27FC236}">
                          <a16:creationId xmlns:a16="http://schemas.microsoft.com/office/drawing/2014/main" id="{3665433A-2235-40E1-8BE3-C8CC43B903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392142" y="5383435"/>
                      <a:ext cx="97299" cy="27473"/>
                    </a:xfrm>
                    <a:custGeom>
                      <a:avLst/>
                      <a:gdLst>
                        <a:gd name="connsiteX0" fmla="*/ 34913 w 97299"/>
                        <a:gd name="connsiteY0" fmla="*/ 27473 h 27473"/>
                        <a:gd name="connsiteX1" fmla="*/ 62387 w 97299"/>
                        <a:gd name="connsiteY1" fmla="*/ 0 h 27473"/>
                        <a:gd name="connsiteX2" fmla="*/ 34913 w 97299"/>
                        <a:gd name="connsiteY2" fmla="*/ 27473 h 27473"/>
                        <a:gd name="connsiteX3" fmla="*/ 34913 w 97299"/>
                        <a:gd name="connsiteY3" fmla="*/ 27473 h 274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7299" h="27473">
                          <a:moveTo>
                            <a:pt x="34913" y="27473"/>
                          </a:moveTo>
                          <a:cubicBezTo>
                            <a:pt x="-36103" y="27473"/>
                            <a:pt x="15733" y="0"/>
                            <a:pt x="62387" y="0"/>
                          </a:cubicBezTo>
                          <a:cubicBezTo>
                            <a:pt x="133403" y="0"/>
                            <a:pt x="81566" y="27473"/>
                            <a:pt x="34913" y="27473"/>
                          </a:cubicBezTo>
                          <a:lnTo>
                            <a:pt x="34913" y="27473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2" name="Freeform: Shape 151">
                      <a:extLst>
                        <a:ext uri="{FF2B5EF4-FFF2-40B4-BE49-F238E27FC236}">
                          <a16:creationId xmlns:a16="http://schemas.microsoft.com/office/drawing/2014/main" id="{D4EE9A26-2E13-41A6-B248-19077D8825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65674" y="5038202"/>
                      <a:ext cx="87840" cy="24881"/>
                    </a:xfrm>
                    <a:custGeom>
                      <a:avLst/>
                      <a:gdLst>
                        <a:gd name="connsiteX0" fmla="*/ 78132 w 87840"/>
                        <a:gd name="connsiteY0" fmla="*/ 24882 h 24881"/>
                        <a:gd name="connsiteX1" fmla="*/ 9708 w 87840"/>
                        <a:gd name="connsiteY1" fmla="*/ 0 h 24881"/>
                        <a:gd name="connsiteX2" fmla="*/ 78132 w 87840"/>
                        <a:gd name="connsiteY2" fmla="*/ 24882 h 24881"/>
                        <a:gd name="connsiteX3" fmla="*/ 78132 w 87840"/>
                        <a:gd name="connsiteY3" fmla="*/ 24882 h 248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7840" h="24881">
                          <a:moveTo>
                            <a:pt x="78132" y="24882"/>
                          </a:moveTo>
                          <a:cubicBezTo>
                            <a:pt x="50659" y="24882"/>
                            <a:pt x="-27096" y="0"/>
                            <a:pt x="9708" y="0"/>
                          </a:cubicBezTo>
                          <a:cubicBezTo>
                            <a:pt x="37181" y="0"/>
                            <a:pt x="114936" y="24882"/>
                            <a:pt x="78132" y="24882"/>
                          </a:cubicBezTo>
                          <a:lnTo>
                            <a:pt x="78132" y="24882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3" name="Freeform: Shape 152">
                      <a:extLst>
                        <a:ext uri="{FF2B5EF4-FFF2-40B4-BE49-F238E27FC236}">
                          <a16:creationId xmlns:a16="http://schemas.microsoft.com/office/drawing/2014/main" id="{4928578E-4FCC-44FF-BF3C-7C8137A708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13341" y="5190084"/>
                      <a:ext cx="99146" cy="10885"/>
                    </a:xfrm>
                    <a:custGeom>
                      <a:avLst/>
                      <a:gdLst>
                        <a:gd name="connsiteX0" fmla="*/ 23914 w 99146"/>
                        <a:gd name="connsiteY0" fmla="*/ 10886 h 10885"/>
                        <a:gd name="connsiteX1" fmla="*/ 75232 w 99146"/>
                        <a:gd name="connsiteY1" fmla="*/ 0 h 10885"/>
                        <a:gd name="connsiteX2" fmla="*/ 23914 w 99146"/>
                        <a:gd name="connsiteY2" fmla="*/ 10886 h 10885"/>
                        <a:gd name="connsiteX3" fmla="*/ 23914 w 99146"/>
                        <a:gd name="connsiteY3" fmla="*/ 10886 h 108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9146" h="10885">
                          <a:moveTo>
                            <a:pt x="23914" y="10886"/>
                          </a:moveTo>
                          <a:cubicBezTo>
                            <a:pt x="-43992" y="10886"/>
                            <a:pt x="51906" y="0"/>
                            <a:pt x="75232" y="0"/>
                          </a:cubicBezTo>
                          <a:cubicBezTo>
                            <a:pt x="143139" y="0"/>
                            <a:pt x="47241" y="10886"/>
                            <a:pt x="23914" y="10886"/>
                          </a:cubicBezTo>
                          <a:lnTo>
                            <a:pt x="23914" y="10886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4" name="Freeform: Shape 153">
                      <a:extLst>
                        <a:ext uri="{FF2B5EF4-FFF2-40B4-BE49-F238E27FC236}">
                          <a16:creationId xmlns:a16="http://schemas.microsoft.com/office/drawing/2014/main" id="{073B1B64-F2F3-4D21-99E1-1DB53F15D5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0709" y="5392523"/>
                      <a:ext cx="105228" cy="41436"/>
                    </a:xfrm>
                    <a:custGeom>
                      <a:avLst/>
                      <a:gdLst>
                        <a:gd name="connsiteX0" fmla="*/ 105229 w 105228"/>
                        <a:gd name="connsiteY0" fmla="*/ 10610 h 41436"/>
                        <a:gd name="connsiteX1" fmla="*/ 105229 w 105228"/>
                        <a:gd name="connsiteY1" fmla="*/ 26680 h 41436"/>
                        <a:gd name="connsiteX2" fmla="*/ 86049 w 105228"/>
                        <a:gd name="connsiteY2" fmla="*/ 36010 h 41436"/>
                        <a:gd name="connsiteX3" fmla="*/ 46653 w 105228"/>
                        <a:gd name="connsiteY3" fmla="*/ 41194 h 41436"/>
                        <a:gd name="connsiteX4" fmla="*/ 0 w 105228"/>
                        <a:gd name="connsiteY4" fmla="*/ 30826 h 41436"/>
                        <a:gd name="connsiteX5" fmla="*/ 0 w 105228"/>
                        <a:gd name="connsiteY5" fmla="*/ 14757 h 41436"/>
                        <a:gd name="connsiteX6" fmla="*/ 19179 w 105228"/>
                        <a:gd name="connsiteY6" fmla="*/ 5426 h 41436"/>
                        <a:gd name="connsiteX7" fmla="*/ 58575 w 105228"/>
                        <a:gd name="connsiteY7" fmla="*/ 243 h 41436"/>
                        <a:gd name="connsiteX8" fmla="*/ 105229 w 105228"/>
                        <a:gd name="connsiteY8" fmla="*/ 10610 h 41436"/>
                        <a:gd name="connsiteX9" fmla="*/ 105229 w 105228"/>
                        <a:gd name="connsiteY9" fmla="*/ 10610 h 41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05228" h="41436">
                          <a:moveTo>
                            <a:pt x="105229" y="10610"/>
                          </a:moveTo>
                          <a:cubicBezTo>
                            <a:pt x="105229" y="15794"/>
                            <a:pt x="105229" y="21496"/>
                            <a:pt x="105229" y="26680"/>
                          </a:cubicBezTo>
                          <a:cubicBezTo>
                            <a:pt x="105229" y="30308"/>
                            <a:pt x="93306" y="33937"/>
                            <a:pt x="86049" y="36010"/>
                          </a:cubicBezTo>
                          <a:cubicBezTo>
                            <a:pt x="74645" y="39120"/>
                            <a:pt x="60649" y="40675"/>
                            <a:pt x="46653" y="41194"/>
                          </a:cubicBezTo>
                          <a:cubicBezTo>
                            <a:pt x="25918" y="42231"/>
                            <a:pt x="0" y="40157"/>
                            <a:pt x="0" y="30826"/>
                          </a:cubicBezTo>
                          <a:cubicBezTo>
                            <a:pt x="0" y="25643"/>
                            <a:pt x="0" y="19941"/>
                            <a:pt x="0" y="14757"/>
                          </a:cubicBezTo>
                          <a:cubicBezTo>
                            <a:pt x="0" y="11129"/>
                            <a:pt x="11922" y="7500"/>
                            <a:pt x="19179" y="5426"/>
                          </a:cubicBezTo>
                          <a:cubicBezTo>
                            <a:pt x="30584" y="2316"/>
                            <a:pt x="44579" y="761"/>
                            <a:pt x="58575" y="243"/>
                          </a:cubicBezTo>
                          <a:cubicBezTo>
                            <a:pt x="78792" y="-794"/>
                            <a:pt x="105229" y="1279"/>
                            <a:pt x="105229" y="10610"/>
                          </a:cubicBezTo>
                          <a:lnTo>
                            <a:pt x="105229" y="10610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5" name="Freeform: Shape 154">
                      <a:extLst>
                        <a:ext uri="{FF2B5EF4-FFF2-40B4-BE49-F238E27FC236}">
                          <a16:creationId xmlns:a16="http://schemas.microsoft.com/office/drawing/2014/main" id="{EE1CA0F3-644F-4108-BC28-AAD0A82F49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38316" y="5538427"/>
                      <a:ext cx="129116" cy="31620"/>
                    </a:xfrm>
                    <a:custGeom>
                      <a:avLst/>
                      <a:gdLst>
                        <a:gd name="connsiteX0" fmla="*/ 76221 w 129116"/>
                        <a:gd name="connsiteY0" fmla="*/ 31620 h 31620"/>
                        <a:gd name="connsiteX1" fmla="*/ 21 w 129116"/>
                        <a:gd name="connsiteY1" fmla="*/ 11922 h 31620"/>
                        <a:gd name="connsiteX2" fmla="*/ 53413 w 129116"/>
                        <a:gd name="connsiteY2" fmla="*/ 0 h 31620"/>
                        <a:gd name="connsiteX3" fmla="*/ 107842 w 129116"/>
                        <a:gd name="connsiteY3" fmla="*/ 11404 h 31620"/>
                        <a:gd name="connsiteX4" fmla="*/ 106805 w 129116"/>
                        <a:gd name="connsiteY4" fmla="*/ 11404 h 31620"/>
                        <a:gd name="connsiteX5" fmla="*/ 108360 w 129116"/>
                        <a:gd name="connsiteY5" fmla="*/ 12959 h 31620"/>
                        <a:gd name="connsiteX6" fmla="*/ 106287 w 129116"/>
                        <a:gd name="connsiteY6" fmla="*/ 11922 h 31620"/>
                        <a:gd name="connsiteX7" fmla="*/ 102139 w 129116"/>
                        <a:gd name="connsiteY7" fmla="*/ 10886 h 31620"/>
                        <a:gd name="connsiteX8" fmla="*/ 95401 w 129116"/>
                        <a:gd name="connsiteY8" fmla="*/ 9849 h 31620"/>
                        <a:gd name="connsiteX9" fmla="*/ 86070 w 129116"/>
                        <a:gd name="connsiteY9" fmla="*/ 8812 h 31620"/>
                        <a:gd name="connsiteX10" fmla="*/ 74666 w 129116"/>
                        <a:gd name="connsiteY10" fmla="*/ 8812 h 31620"/>
                        <a:gd name="connsiteX11" fmla="*/ 129095 w 129116"/>
                        <a:gd name="connsiteY11" fmla="*/ 20216 h 31620"/>
                        <a:gd name="connsiteX12" fmla="*/ 76221 w 129116"/>
                        <a:gd name="connsiteY12" fmla="*/ 31620 h 31620"/>
                        <a:gd name="connsiteX13" fmla="*/ 76221 w 129116"/>
                        <a:gd name="connsiteY13" fmla="*/ 31620 h 316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29116" h="31620">
                          <a:moveTo>
                            <a:pt x="76221" y="31620"/>
                          </a:moveTo>
                          <a:cubicBezTo>
                            <a:pt x="43564" y="31620"/>
                            <a:pt x="2095" y="26437"/>
                            <a:pt x="21" y="11922"/>
                          </a:cubicBezTo>
                          <a:cubicBezTo>
                            <a:pt x="-1015" y="3110"/>
                            <a:pt x="36307" y="0"/>
                            <a:pt x="53413" y="0"/>
                          </a:cubicBezTo>
                          <a:cubicBezTo>
                            <a:pt x="72074" y="0"/>
                            <a:pt x="106805" y="2073"/>
                            <a:pt x="107842" y="11404"/>
                          </a:cubicBezTo>
                          <a:cubicBezTo>
                            <a:pt x="108360" y="12959"/>
                            <a:pt x="107842" y="12959"/>
                            <a:pt x="106805" y="11404"/>
                          </a:cubicBezTo>
                          <a:cubicBezTo>
                            <a:pt x="107323" y="11922"/>
                            <a:pt x="107842" y="12441"/>
                            <a:pt x="108360" y="12959"/>
                          </a:cubicBezTo>
                          <a:cubicBezTo>
                            <a:pt x="104731" y="11404"/>
                            <a:pt x="103695" y="10886"/>
                            <a:pt x="106287" y="11922"/>
                          </a:cubicBezTo>
                          <a:cubicBezTo>
                            <a:pt x="100066" y="10367"/>
                            <a:pt x="98511" y="9849"/>
                            <a:pt x="102139" y="10886"/>
                          </a:cubicBezTo>
                          <a:cubicBezTo>
                            <a:pt x="93327" y="9849"/>
                            <a:pt x="91254" y="9331"/>
                            <a:pt x="95401" y="9849"/>
                          </a:cubicBezTo>
                          <a:cubicBezTo>
                            <a:pt x="84515" y="8812"/>
                            <a:pt x="81405" y="8812"/>
                            <a:pt x="86070" y="8812"/>
                          </a:cubicBezTo>
                          <a:cubicBezTo>
                            <a:pt x="93846" y="9331"/>
                            <a:pt x="73629" y="8812"/>
                            <a:pt x="74666" y="8812"/>
                          </a:cubicBezTo>
                          <a:cubicBezTo>
                            <a:pt x="92809" y="8812"/>
                            <a:pt x="128576" y="10886"/>
                            <a:pt x="129095" y="20216"/>
                          </a:cubicBezTo>
                          <a:cubicBezTo>
                            <a:pt x="130131" y="28510"/>
                            <a:pt x="94364" y="31620"/>
                            <a:pt x="76221" y="31620"/>
                          </a:cubicBezTo>
                          <a:lnTo>
                            <a:pt x="76221" y="31620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6" name="Freeform: Shape 155">
                      <a:extLst>
                        <a:ext uri="{FF2B5EF4-FFF2-40B4-BE49-F238E27FC236}">
                          <a16:creationId xmlns:a16="http://schemas.microsoft.com/office/drawing/2014/main" id="{418AE307-2925-4228-B308-DE302F30B7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1855" y="5150169"/>
                      <a:ext cx="100484" cy="26436"/>
                    </a:xfrm>
                    <a:custGeom>
                      <a:avLst/>
                      <a:gdLst>
                        <a:gd name="connsiteX0" fmla="*/ 60425 w 100484"/>
                        <a:gd name="connsiteY0" fmla="*/ 26437 h 26436"/>
                        <a:gd name="connsiteX1" fmla="*/ 40209 w 100484"/>
                        <a:gd name="connsiteY1" fmla="*/ 0 h 26436"/>
                        <a:gd name="connsiteX2" fmla="*/ 60425 w 100484"/>
                        <a:gd name="connsiteY2" fmla="*/ 26437 h 26436"/>
                        <a:gd name="connsiteX3" fmla="*/ 60425 w 100484"/>
                        <a:gd name="connsiteY3" fmla="*/ 26437 h 26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0484" h="26436">
                          <a:moveTo>
                            <a:pt x="60425" y="26437"/>
                          </a:moveTo>
                          <a:cubicBezTo>
                            <a:pt x="3405" y="26437"/>
                            <a:pt x="-31326" y="0"/>
                            <a:pt x="40209" y="0"/>
                          </a:cubicBezTo>
                          <a:cubicBezTo>
                            <a:pt x="96711" y="0"/>
                            <a:pt x="131960" y="26437"/>
                            <a:pt x="60425" y="26437"/>
                          </a:cubicBezTo>
                          <a:lnTo>
                            <a:pt x="60425" y="26437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7" name="Freeform: Shape 156">
                      <a:extLst>
                        <a:ext uri="{FF2B5EF4-FFF2-40B4-BE49-F238E27FC236}">
                          <a16:creationId xmlns:a16="http://schemas.microsoft.com/office/drawing/2014/main" id="{F16BA32B-D30D-401D-8900-FC832E2433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77428" y="5066188"/>
                      <a:ext cx="97503" cy="33699"/>
                    </a:xfrm>
                    <a:custGeom>
                      <a:avLst/>
                      <a:gdLst>
                        <a:gd name="connsiteX0" fmla="*/ 33978 w 97503"/>
                        <a:gd name="connsiteY0" fmla="*/ 33700 h 33699"/>
                        <a:gd name="connsiteX1" fmla="*/ 63525 w 97503"/>
                        <a:gd name="connsiteY1" fmla="*/ 6 h 33699"/>
                        <a:gd name="connsiteX2" fmla="*/ 33978 w 97503"/>
                        <a:gd name="connsiteY2" fmla="*/ 33700 h 33699"/>
                        <a:gd name="connsiteX3" fmla="*/ 33978 w 97503"/>
                        <a:gd name="connsiteY3" fmla="*/ 33700 h 3369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7503" h="33699">
                          <a:moveTo>
                            <a:pt x="33978" y="33700"/>
                          </a:moveTo>
                          <a:cubicBezTo>
                            <a:pt x="-33410" y="33700"/>
                            <a:pt x="11688" y="6"/>
                            <a:pt x="63525" y="6"/>
                          </a:cubicBezTo>
                          <a:cubicBezTo>
                            <a:pt x="130913" y="-512"/>
                            <a:pt x="85815" y="33700"/>
                            <a:pt x="33978" y="33700"/>
                          </a:cubicBezTo>
                          <a:lnTo>
                            <a:pt x="33978" y="33700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8" name="Freeform: Shape 157">
                      <a:extLst>
                        <a:ext uri="{FF2B5EF4-FFF2-40B4-BE49-F238E27FC236}">
                          <a16:creationId xmlns:a16="http://schemas.microsoft.com/office/drawing/2014/main" id="{398BE6F7-EC5C-41B3-8302-5C36C37EE4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4549" y="4998266"/>
                      <a:ext cx="98834" cy="8315"/>
                    </a:xfrm>
                    <a:custGeom>
                      <a:avLst/>
                      <a:gdLst>
                        <a:gd name="connsiteX0" fmla="*/ 75739 w 98834"/>
                        <a:gd name="connsiteY0" fmla="*/ 8316 h 8315"/>
                        <a:gd name="connsiteX1" fmla="*/ 23385 w 98834"/>
                        <a:gd name="connsiteY1" fmla="*/ 22 h 8315"/>
                        <a:gd name="connsiteX2" fmla="*/ 75739 w 98834"/>
                        <a:gd name="connsiteY2" fmla="*/ 8316 h 8315"/>
                        <a:gd name="connsiteX3" fmla="*/ 75739 w 98834"/>
                        <a:gd name="connsiteY3" fmla="*/ 8316 h 83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834" h="8315">
                          <a:moveTo>
                            <a:pt x="75739" y="8316"/>
                          </a:moveTo>
                          <a:cubicBezTo>
                            <a:pt x="55005" y="8316"/>
                            <a:pt x="-44522" y="22"/>
                            <a:pt x="23385" y="22"/>
                          </a:cubicBezTo>
                          <a:cubicBezTo>
                            <a:pt x="43601" y="-497"/>
                            <a:pt x="143127" y="8316"/>
                            <a:pt x="75739" y="8316"/>
                          </a:cubicBezTo>
                          <a:lnTo>
                            <a:pt x="75739" y="8316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59" name="Freeform: Shape 158">
                      <a:extLst>
                        <a:ext uri="{FF2B5EF4-FFF2-40B4-BE49-F238E27FC236}">
                          <a16:creationId xmlns:a16="http://schemas.microsoft.com/office/drawing/2014/main" id="{1C2EF632-A753-469D-999A-795182E5F6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6770" y="5414530"/>
                      <a:ext cx="100857" cy="30071"/>
                    </a:xfrm>
                    <a:custGeom>
                      <a:avLst/>
                      <a:gdLst>
                        <a:gd name="connsiteX0" fmla="*/ 57085 w 100857"/>
                        <a:gd name="connsiteY0" fmla="*/ 30072 h 30071"/>
                        <a:gd name="connsiteX1" fmla="*/ 43608 w 100857"/>
                        <a:gd name="connsiteY1" fmla="*/ 7 h 30071"/>
                        <a:gd name="connsiteX2" fmla="*/ 57085 w 100857"/>
                        <a:gd name="connsiteY2" fmla="*/ 30072 h 30071"/>
                        <a:gd name="connsiteX3" fmla="*/ 57085 w 100857"/>
                        <a:gd name="connsiteY3" fmla="*/ 30072 h 300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0857" h="30071">
                          <a:moveTo>
                            <a:pt x="57085" y="30072"/>
                          </a:moveTo>
                          <a:cubicBezTo>
                            <a:pt x="-3564" y="30072"/>
                            <a:pt x="-27409" y="7"/>
                            <a:pt x="43608" y="7"/>
                          </a:cubicBezTo>
                          <a:cubicBezTo>
                            <a:pt x="104775" y="-512"/>
                            <a:pt x="128102" y="30072"/>
                            <a:pt x="57085" y="30072"/>
                          </a:cubicBezTo>
                          <a:lnTo>
                            <a:pt x="57085" y="30072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0" name="Freeform: Shape 159">
                      <a:extLst>
                        <a:ext uri="{FF2B5EF4-FFF2-40B4-BE49-F238E27FC236}">
                          <a16:creationId xmlns:a16="http://schemas.microsoft.com/office/drawing/2014/main" id="{23C57586-5D32-4338-A071-07D11AD0A9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80710" y="5630696"/>
                      <a:ext cx="89453" cy="16069"/>
                    </a:xfrm>
                    <a:custGeom>
                      <a:avLst/>
                      <a:gdLst>
                        <a:gd name="connsiteX0" fmla="*/ 3064 w 89453"/>
                        <a:gd name="connsiteY0" fmla="*/ 16069 h 16069"/>
                        <a:gd name="connsiteX1" fmla="*/ 86521 w 89453"/>
                        <a:gd name="connsiteY1" fmla="*/ 0 h 16069"/>
                        <a:gd name="connsiteX2" fmla="*/ 3064 w 89453"/>
                        <a:gd name="connsiteY2" fmla="*/ 16069 h 16069"/>
                        <a:gd name="connsiteX3" fmla="*/ 3064 w 89453"/>
                        <a:gd name="connsiteY3" fmla="*/ 16069 h 160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9453" h="16069">
                          <a:moveTo>
                            <a:pt x="3064" y="16069"/>
                          </a:moveTo>
                          <a:cubicBezTo>
                            <a:pt x="-16634" y="16069"/>
                            <a:pt x="64231" y="0"/>
                            <a:pt x="86521" y="0"/>
                          </a:cubicBezTo>
                          <a:cubicBezTo>
                            <a:pt x="105701" y="0"/>
                            <a:pt x="25354" y="16069"/>
                            <a:pt x="3064" y="16069"/>
                          </a:cubicBezTo>
                          <a:lnTo>
                            <a:pt x="3064" y="16069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1" name="Freeform: Shape 160">
                      <a:extLst>
                        <a:ext uri="{FF2B5EF4-FFF2-40B4-BE49-F238E27FC236}">
                          <a16:creationId xmlns:a16="http://schemas.microsoft.com/office/drawing/2014/main" id="{599121A6-6D6A-4D3A-8947-4D729C949D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76214" y="5372020"/>
                      <a:ext cx="88708" cy="18153"/>
                    </a:xfrm>
                    <a:custGeom>
                      <a:avLst/>
                      <a:gdLst>
                        <a:gd name="connsiteX0" fmla="*/ 4181 w 88708"/>
                        <a:gd name="connsiteY0" fmla="*/ 18153 h 18153"/>
                        <a:gd name="connsiteX1" fmla="*/ 84528 w 88708"/>
                        <a:gd name="connsiteY1" fmla="*/ 11 h 18153"/>
                        <a:gd name="connsiteX2" fmla="*/ 4181 w 88708"/>
                        <a:gd name="connsiteY2" fmla="*/ 18153 h 18153"/>
                        <a:gd name="connsiteX3" fmla="*/ 4181 w 88708"/>
                        <a:gd name="connsiteY3" fmla="*/ 18153 h 181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8708" h="18153">
                          <a:moveTo>
                            <a:pt x="4181" y="18153"/>
                          </a:moveTo>
                          <a:cubicBezTo>
                            <a:pt x="-19146" y="18153"/>
                            <a:pt x="61719" y="11"/>
                            <a:pt x="84528" y="11"/>
                          </a:cubicBezTo>
                          <a:cubicBezTo>
                            <a:pt x="107854" y="-508"/>
                            <a:pt x="26989" y="18153"/>
                            <a:pt x="4181" y="18153"/>
                          </a:cubicBezTo>
                          <a:lnTo>
                            <a:pt x="4181" y="18153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2" name="Freeform: Shape 161">
                      <a:extLst>
                        <a:ext uri="{FF2B5EF4-FFF2-40B4-BE49-F238E27FC236}">
                          <a16:creationId xmlns:a16="http://schemas.microsoft.com/office/drawing/2014/main" id="{A2F39ADC-676B-47EA-B80C-B03A97AD74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8591" y="5177124"/>
                      <a:ext cx="81985" cy="36803"/>
                    </a:xfrm>
                    <a:custGeom>
                      <a:avLst/>
                      <a:gdLst>
                        <a:gd name="connsiteX0" fmla="*/ 21554 w 81985"/>
                        <a:gd name="connsiteY0" fmla="*/ 36804 h 36803"/>
                        <a:gd name="connsiteX1" fmla="*/ 60432 w 81985"/>
                        <a:gd name="connsiteY1" fmla="*/ 0 h 36803"/>
                        <a:gd name="connsiteX2" fmla="*/ 21554 w 81985"/>
                        <a:gd name="connsiteY2" fmla="*/ 36804 h 36803"/>
                        <a:gd name="connsiteX3" fmla="*/ 21554 w 81985"/>
                        <a:gd name="connsiteY3" fmla="*/ 36804 h 368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81985" h="36803">
                          <a:moveTo>
                            <a:pt x="21554" y="36804"/>
                          </a:moveTo>
                          <a:cubicBezTo>
                            <a:pt x="-27173" y="36804"/>
                            <a:pt x="15852" y="0"/>
                            <a:pt x="60432" y="0"/>
                          </a:cubicBezTo>
                          <a:cubicBezTo>
                            <a:pt x="109158" y="0"/>
                            <a:pt x="66134" y="36804"/>
                            <a:pt x="21554" y="36804"/>
                          </a:cubicBezTo>
                          <a:lnTo>
                            <a:pt x="21554" y="36804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3" name="Freeform: Shape 162">
                      <a:extLst>
                        <a:ext uri="{FF2B5EF4-FFF2-40B4-BE49-F238E27FC236}">
                          <a16:creationId xmlns:a16="http://schemas.microsoft.com/office/drawing/2014/main" id="{F91D0D66-C160-412B-9149-F46B90CC7A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59630" y="5220667"/>
                      <a:ext cx="100455" cy="30065"/>
                    </a:xfrm>
                    <a:custGeom>
                      <a:avLst/>
                      <a:gdLst>
                        <a:gd name="connsiteX0" fmla="*/ 64303 w 100455"/>
                        <a:gd name="connsiteY0" fmla="*/ 30066 h 30065"/>
                        <a:gd name="connsiteX1" fmla="*/ 35793 w 100455"/>
                        <a:gd name="connsiteY1" fmla="*/ 0 h 30065"/>
                        <a:gd name="connsiteX2" fmla="*/ 64303 w 100455"/>
                        <a:gd name="connsiteY2" fmla="*/ 30066 h 30065"/>
                        <a:gd name="connsiteX3" fmla="*/ 64303 w 100455"/>
                        <a:gd name="connsiteY3" fmla="*/ 30066 h 30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0455" h="30065">
                          <a:moveTo>
                            <a:pt x="64303" y="30066"/>
                          </a:moveTo>
                          <a:cubicBezTo>
                            <a:pt x="11948" y="30066"/>
                            <a:pt x="-34705" y="0"/>
                            <a:pt x="35793" y="0"/>
                          </a:cubicBezTo>
                          <a:cubicBezTo>
                            <a:pt x="88666" y="0"/>
                            <a:pt x="135319" y="30066"/>
                            <a:pt x="64303" y="30066"/>
                          </a:cubicBezTo>
                          <a:lnTo>
                            <a:pt x="64303" y="30066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4" name="Freeform: Shape 163">
                      <a:extLst>
                        <a:ext uri="{FF2B5EF4-FFF2-40B4-BE49-F238E27FC236}">
                          <a16:creationId xmlns:a16="http://schemas.microsoft.com/office/drawing/2014/main" id="{C8C4B254-7D76-4D87-B583-93833363C8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6512" y="5193194"/>
                      <a:ext cx="99416" cy="21253"/>
                    </a:xfrm>
                    <a:custGeom>
                      <a:avLst/>
                      <a:gdLst>
                        <a:gd name="connsiteX0" fmla="*/ 29397 w 99416"/>
                        <a:gd name="connsiteY0" fmla="*/ 21253 h 21253"/>
                        <a:gd name="connsiteX1" fmla="*/ 70347 w 99416"/>
                        <a:gd name="connsiteY1" fmla="*/ 0 h 21253"/>
                        <a:gd name="connsiteX2" fmla="*/ 29397 w 99416"/>
                        <a:gd name="connsiteY2" fmla="*/ 21253 h 21253"/>
                        <a:gd name="connsiteX3" fmla="*/ 29397 w 99416"/>
                        <a:gd name="connsiteY3" fmla="*/ 21253 h 212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9416" h="21253">
                          <a:moveTo>
                            <a:pt x="29397" y="21253"/>
                          </a:moveTo>
                          <a:cubicBezTo>
                            <a:pt x="-41102" y="21253"/>
                            <a:pt x="32507" y="0"/>
                            <a:pt x="70347" y="0"/>
                          </a:cubicBezTo>
                          <a:cubicBezTo>
                            <a:pt x="140327" y="0"/>
                            <a:pt x="66719" y="21253"/>
                            <a:pt x="29397" y="21253"/>
                          </a:cubicBezTo>
                          <a:lnTo>
                            <a:pt x="29397" y="21253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5" name="Freeform: Shape 164">
                      <a:extLst>
                        <a:ext uri="{FF2B5EF4-FFF2-40B4-BE49-F238E27FC236}">
                          <a16:creationId xmlns:a16="http://schemas.microsoft.com/office/drawing/2014/main" id="{C574020A-48A0-4FC2-9AB1-C4A3383FD9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73999" y="5447712"/>
                      <a:ext cx="98055" cy="27473"/>
                    </a:xfrm>
                    <a:custGeom>
                      <a:avLst/>
                      <a:gdLst>
                        <a:gd name="connsiteX0" fmla="*/ 24664 w 98055"/>
                        <a:gd name="connsiteY0" fmla="*/ 27473 h 27473"/>
                        <a:gd name="connsiteX1" fmla="*/ 73391 w 98055"/>
                        <a:gd name="connsiteY1" fmla="*/ 0 h 27473"/>
                        <a:gd name="connsiteX2" fmla="*/ 24664 w 98055"/>
                        <a:gd name="connsiteY2" fmla="*/ 27473 h 27473"/>
                        <a:gd name="connsiteX3" fmla="*/ 24664 w 98055"/>
                        <a:gd name="connsiteY3" fmla="*/ 27473 h 2747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8055" h="27473">
                          <a:moveTo>
                            <a:pt x="24664" y="27473"/>
                          </a:moveTo>
                          <a:cubicBezTo>
                            <a:pt x="-38058" y="27473"/>
                            <a:pt x="33995" y="0"/>
                            <a:pt x="73391" y="0"/>
                          </a:cubicBezTo>
                          <a:cubicBezTo>
                            <a:pt x="136113" y="0"/>
                            <a:pt x="64060" y="27473"/>
                            <a:pt x="24664" y="27473"/>
                          </a:cubicBezTo>
                          <a:lnTo>
                            <a:pt x="24664" y="27473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6" name="Freeform: Shape 165">
                      <a:extLst>
                        <a:ext uri="{FF2B5EF4-FFF2-40B4-BE49-F238E27FC236}">
                          <a16:creationId xmlns:a16="http://schemas.microsoft.com/office/drawing/2014/main" id="{BD891085-52DC-4D03-9352-A9A81ACF1E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47337" y="5616182"/>
                      <a:ext cx="101547" cy="29028"/>
                    </a:xfrm>
                    <a:custGeom>
                      <a:avLst/>
                      <a:gdLst>
                        <a:gd name="connsiteX0" fmla="*/ 60363 w 101547"/>
                        <a:gd name="connsiteY0" fmla="*/ 29028 h 29028"/>
                        <a:gd name="connsiteX1" fmla="*/ 41184 w 101547"/>
                        <a:gd name="connsiteY1" fmla="*/ 0 h 29028"/>
                        <a:gd name="connsiteX2" fmla="*/ 60363 w 101547"/>
                        <a:gd name="connsiteY2" fmla="*/ 29028 h 29028"/>
                        <a:gd name="connsiteX3" fmla="*/ 60363 w 101547"/>
                        <a:gd name="connsiteY3" fmla="*/ 29028 h 290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1547" h="29028">
                          <a:moveTo>
                            <a:pt x="60363" y="29028"/>
                          </a:moveTo>
                          <a:cubicBezTo>
                            <a:pt x="1269" y="29028"/>
                            <a:pt x="-30351" y="0"/>
                            <a:pt x="41184" y="0"/>
                          </a:cubicBezTo>
                          <a:cubicBezTo>
                            <a:pt x="100278" y="0"/>
                            <a:pt x="131898" y="29028"/>
                            <a:pt x="60363" y="29028"/>
                          </a:cubicBezTo>
                          <a:lnTo>
                            <a:pt x="60363" y="29028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7" name="Freeform: Shape 166">
                      <a:extLst>
                        <a:ext uri="{FF2B5EF4-FFF2-40B4-BE49-F238E27FC236}">
                          <a16:creationId xmlns:a16="http://schemas.microsoft.com/office/drawing/2014/main" id="{1E7154A0-8C34-45D4-91DB-2E0F4B7B27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12274" y="5494884"/>
                      <a:ext cx="90275" cy="29547"/>
                    </a:xfrm>
                    <a:custGeom>
                      <a:avLst/>
                      <a:gdLst>
                        <a:gd name="connsiteX0" fmla="*/ 16250 w 90275"/>
                        <a:gd name="connsiteY0" fmla="*/ 29547 h 29547"/>
                        <a:gd name="connsiteX1" fmla="*/ 74308 w 90275"/>
                        <a:gd name="connsiteY1" fmla="*/ 0 h 29547"/>
                        <a:gd name="connsiteX2" fmla="*/ 16250 w 90275"/>
                        <a:gd name="connsiteY2" fmla="*/ 29547 h 29547"/>
                        <a:gd name="connsiteX3" fmla="*/ 16250 w 90275"/>
                        <a:gd name="connsiteY3" fmla="*/ 29547 h 295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0275" h="29547">
                          <a:moveTo>
                            <a:pt x="16250" y="29547"/>
                          </a:moveTo>
                          <a:cubicBezTo>
                            <a:pt x="-31957" y="29547"/>
                            <a:pt x="39059" y="0"/>
                            <a:pt x="74308" y="0"/>
                          </a:cubicBezTo>
                          <a:cubicBezTo>
                            <a:pt x="121997" y="518"/>
                            <a:pt x="50981" y="29547"/>
                            <a:pt x="16250" y="29547"/>
                          </a:cubicBezTo>
                          <a:lnTo>
                            <a:pt x="16250" y="29547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8" name="Freeform: Shape 167">
                      <a:extLst>
                        <a:ext uri="{FF2B5EF4-FFF2-40B4-BE49-F238E27FC236}">
                          <a16:creationId xmlns:a16="http://schemas.microsoft.com/office/drawing/2014/main" id="{6F6D7AFD-621D-48B3-B487-43DD88C68C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54115" y="5498512"/>
                      <a:ext cx="100692" cy="22289"/>
                    </a:xfrm>
                    <a:custGeom>
                      <a:avLst/>
                      <a:gdLst>
                        <a:gd name="connsiteX0" fmla="*/ 71454 w 100692"/>
                        <a:gd name="connsiteY0" fmla="*/ 22290 h 22289"/>
                        <a:gd name="connsiteX1" fmla="*/ 29467 w 100692"/>
                        <a:gd name="connsiteY1" fmla="*/ 0 h 22289"/>
                        <a:gd name="connsiteX2" fmla="*/ 71454 w 100692"/>
                        <a:gd name="connsiteY2" fmla="*/ 22290 h 22289"/>
                        <a:gd name="connsiteX3" fmla="*/ 71454 w 100692"/>
                        <a:gd name="connsiteY3" fmla="*/ 22290 h 222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00692" h="22289">
                          <a:moveTo>
                            <a:pt x="71454" y="22290"/>
                          </a:moveTo>
                          <a:cubicBezTo>
                            <a:pt x="32059" y="22290"/>
                            <a:pt x="-41031" y="0"/>
                            <a:pt x="29467" y="0"/>
                          </a:cubicBezTo>
                          <a:cubicBezTo>
                            <a:pt x="68863" y="0"/>
                            <a:pt x="141434" y="22290"/>
                            <a:pt x="71454" y="22290"/>
                          </a:cubicBezTo>
                          <a:lnTo>
                            <a:pt x="71454" y="22290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69" name="Freeform: Shape 168">
                      <a:extLst>
                        <a:ext uri="{FF2B5EF4-FFF2-40B4-BE49-F238E27FC236}">
                          <a16:creationId xmlns:a16="http://schemas.microsoft.com/office/drawing/2014/main" id="{1AE109AD-CC73-40F9-B998-AEE290F4DE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46544" y="5624475"/>
                      <a:ext cx="147864" cy="28510"/>
                    </a:xfrm>
                    <a:custGeom>
                      <a:avLst/>
                      <a:gdLst>
                        <a:gd name="connsiteX0" fmla="*/ 68230 w 147864"/>
                        <a:gd name="connsiteY0" fmla="*/ 0 h 28510"/>
                        <a:gd name="connsiteX1" fmla="*/ 111255 w 147864"/>
                        <a:gd name="connsiteY1" fmla="*/ 0 h 28510"/>
                        <a:gd name="connsiteX2" fmla="*/ 145467 w 147864"/>
                        <a:gd name="connsiteY2" fmla="*/ 15033 h 28510"/>
                        <a:gd name="connsiteX3" fmla="*/ 79634 w 147864"/>
                        <a:gd name="connsiteY3" fmla="*/ 28510 h 28510"/>
                        <a:gd name="connsiteX4" fmla="*/ 36610 w 147864"/>
                        <a:gd name="connsiteY4" fmla="*/ 28510 h 28510"/>
                        <a:gd name="connsiteX5" fmla="*/ 2398 w 147864"/>
                        <a:gd name="connsiteY5" fmla="*/ 13477 h 28510"/>
                        <a:gd name="connsiteX6" fmla="*/ 68230 w 147864"/>
                        <a:gd name="connsiteY6" fmla="*/ 0 h 28510"/>
                        <a:gd name="connsiteX7" fmla="*/ 68230 w 147864"/>
                        <a:gd name="connsiteY7" fmla="*/ 0 h 2851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47864" h="28510">
                          <a:moveTo>
                            <a:pt x="68230" y="0"/>
                          </a:moveTo>
                          <a:cubicBezTo>
                            <a:pt x="82745" y="0"/>
                            <a:pt x="96740" y="0"/>
                            <a:pt x="111255" y="0"/>
                          </a:cubicBezTo>
                          <a:cubicBezTo>
                            <a:pt x="133026" y="0"/>
                            <a:pt x="155316" y="6220"/>
                            <a:pt x="145467" y="15033"/>
                          </a:cubicBezTo>
                          <a:cubicBezTo>
                            <a:pt x="135100" y="24363"/>
                            <a:pt x="104516" y="28510"/>
                            <a:pt x="79634" y="28510"/>
                          </a:cubicBezTo>
                          <a:cubicBezTo>
                            <a:pt x="65120" y="28510"/>
                            <a:pt x="50605" y="28510"/>
                            <a:pt x="36610" y="28510"/>
                          </a:cubicBezTo>
                          <a:cubicBezTo>
                            <a:pt x="14838" y="28510"/>
                            <a:pt x="-7452" y="22290"/>
                            <a:pt x="2398" y="13477"/>
                          </a:cubicBezTo>
                          <a:cubicBezTo>
                            <a:pt x="12765" y="4147"/>
                            <a:pt x="43348" y="0"/>
                            <a:pt x="68230" y="0"/>
                          </a:cubicBezTo>
                          <a:lnTo>
                            <a:pt x="68230" y="0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0" name="Freeform: Shape 169">
                      <a:extLst>
                        <a:ext uri="{FF2B5EF4-FFF2-40B4-BE49-F238E27FC236}">
                          <a16:creationId xmlns:a16="http://schemas.microsoft.com/office/drawing/2014/main" id="{9E0135D0-E4DB-4DCB-AFB9-01C6F56EF0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41440" y="5541537"/>
                      <a:ext cx="64695" cy="33693"/>
                    </a:xfrm>
                    <a:custGeom>
                      <a:avLst/>
                      <a:gdLst>
                        <a:gd name="connsiteX0" fmla="*/ 6170 w 64695"/>
                        <a:gd name="connsiteY0" fmla="*/ 33694 h 33693"/>
                        <a:gd name="connsiteX1" fmla="*/ 58525 w 64695"/>
                        <a:gd name="connsiteY1" fmla="*/ 0 h 33693"/>
                        <a:gd name="connsiteX2" fmla="*/ 6170 w 64695"/>
                        <a:gd name="connsiteY2" fmla="*/ 33694 h 33693"/>
                        <a:gd name="connsiteX3" fmla="*/ 6170 w 64695"/>
                        <a:gd name="connsiteY3" fmla="*/ 33694 h 336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4695" h="33693">
                          <a:moveTo>
                            <a:pt x="6170" y="33694"/>
                          </a:moveTo>
                          <a:cubicBezTo>
                            <a:pt x="-16638" y="33694"/>
                            <a:pt x="28978" y="0"/>
                            <a:pt x="58525" y="0"/>
                          </a:cubicBezTo>
                          <a:cubicBezTo>
                            <a:pt x="81333" y="0"/>
                            <a:pt x="35717" y="33694"/>
                            <a:pt x="6170" y="33694"/>
                          </a:cubicBezTo>
                          <a:lnTo>
                            <a:pt x="6170" y="33694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1" name="Freeform: Shape 170">
                      <a:extLst>
                        <a:ext uri="{FF2B5EF4-FFF2-40B4-BE49-F238E27FC236}">
                          <a16:creationId xmlns:a16="http://schemas.microsoft.com/office/drawing/2014/main" id="{7563BC91-BB21-4009-BB85-AB0DF5DCF6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6839" y="5608406"/>
                      <a:ext cx="94473" cy="12440"/>
                    </a:xfrm>
                    <a:custGeom>
                      <a:avLst/>
                      <a:gdLst>
                        <a:gd name="connsiteX0" fmla="*/ 47236 w 94473"/>
                        <a:gd name="connsiteY0" fmla="*/ 12441 h 12440"/>
                        <a:gd name="connsiteX1" fmla="*/ 47236 w 94473"/>
                        <a:gd name="connsiteY1" fmla="*/ 0 h 12440"/>
                        <a:gd name="connsiteX2" fmla="*/ 47236 w 94473"/>
                        <a:gd name="connsiteY2" fmla="*/ 12441 h 12440"/>
                        <a:gd name="connsiteX3" fmla="*/ 47236 w 94473"/>
                        <a:gd name="connsiteY3" fmla="*/ 12441 h 124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4473" h="12440">
                          <a:moveTo>
                            <a:pt x="47236" y="12441"/>
                          </a:moveTo>
                          <a:cubicBezTo>
                            <a:pt x="-15486" y="12441"/>
                            <a:pt x="-16004" y="0"/>
                            <a:pt x="47236" y="0"/>
                          </a:cubicBezTo>
                          <a:cubicBezTo>
                            <a:pt x="109959" y="0"/>
                            <a:pt x="110477" y="12441"/>
                            <a:pt x="47236" y="12441"/>
                          </a:cubicBezTo>
                          <a:lnTo>
                            <a:pt x="47236" y="12441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2" name="Freeform: Shape 171">
                      <a:extLst>
                        <a:ext uri="{FF2B5EF4-FFF2-40B4-BE49-F238E27FC236}">
                          <a16:creationId xmlns:a16="http://schemas.microsoft.com/office/drawing/2014/main" id="{F263FFC2-347D-4576-B886-2802AAAFF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54378" y="5688228"/>
                      <a:ext cx="64329" cy="30590"/>
                    </a:xfrm>
                    <a:custGeom>
                      <a:avLst/>
                      <a:gdLst>
                        <a:gd name="connsiteX0" fmla="*/ 286 w 64329"/>
                        <a:gd name="connsiteY0" fmla="*/ 30590 h 30590"/>
                        <a:gd name="connsiteX1" fmla="*/ 64044 w 64329"/>
                        <a:gd name="connsiteY1" fmla="*/ 6 h 30590"/>
                        <a:gd name="connsiteX2" fmla="*/ 286 w 64329"/>
                        <a:gd name="connsiteY2" fmla="*/ 30590 h 30590"/>
                        <a:gd name="connsiteX3" fmla="*/ 286 w 64329"/>
                        <a:gd name="connsiteY3" fmla="*/ 30590 h 305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4329" h="30590">
                          <a:moveTo>
                            <a:pt x="286" y="30590"/>
                          </a:moveTo>
                          <a:cubicBezTo>
                            <a:pt x="-3862" y="30590"/>
                            <a:pt x="38126" y="6"/>
                            <a:pt x="64044" y="6"/>
                          </a:cubicBezTo>
                          <a:cubicBezTo>
                            <a:pt x="68192" y="-512"/>
                            <a:pt x="26204" y="30590"/>
                            <a:pt x="286" y="30590"/>
                          </a:cubicBezTo>
                          <a:lnTo>
                            <a:pt x="286" y="30590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3" name="Freeform: Shape 172">
                      <a:extLst>
                        <a:ext uri="{FF2B5EF4-FFF2-40B4-BE49-F238E27FC236}">
                          <a16:creationId xmlns:a16="http://schemas.microsoft.com/office/drawing/2014/main" id="{8523EB64-B295-4920-9A13-BD82DF177F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6673" y="5522876"/>
                      <a:ext cx="92928" cy="38877"/>
                    </a:xfrm>
                    <a:custGeom>
                      <a:avLst/>
                      <a:gdLst>
                        <a:gd name="connsiteX0" fmla="*/ 45529 w 92928"/>
                        <a:gd name="connsiteY0" fmla="*/ 38878 h 38877"/>
                        <a:gd name="connsiteX1" fmla="*/ 47603 w 92928"/>
                        <a:gd name="connsiteY1" fmla="*/ 0 h 38877"/>
                        <a:gd name="connsiteX2" fmla="*/ 45529 w 92928"/>
                        <a:gd name="connsiteY2" fmla="*/ 38878 h 38877"/>
                        <a:gd name="connsiteX3" fmla="*/ 45529 w 92928"/>
                        <a:gd name="connsiteY3" fmla="*/ 38878 h 388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2928" h="38877">
                          <a:moveTo>
                            <a:pt x="45529" y="38878"/>
                          </a:moveTo>
                          <a:cubicBezTo>
                            <a:pt x="-20304" y="38878"/>
                            <a:pt x="-10454" y="0"/>
                            <a:pt x="47603" y="0"/>
                          </a:cubicBezTo>
                          <a:cubicBezTo>
                            <a:pt x="112917" y="0"/>
                            <a:pt x="103586" y="38878"/>
                            <a:pt x="45529" y="38878"/>
                          </a:cubicBezTo>
                          <a:lnTo>
                            <a:pt x="45529" y="38878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4" name="Freeform: Shape 173">
                      <a:extLst>
                        <a:ext uri="{FF2B5EF4-FFF2-40B4-BE49-F238E27FC236}">
                          <a16:creationId xmlns:a16="http://schemas.microsoft.com/office/drawing/2014/main" id="{3EE15BD7-B5CF-498F-9C86-28CA554B3A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5682" y="5690826"/>
                      <a:ext cx="96392" cy="24881"/>
                    </a:xfrm>
                    <a:custGeom>
                      <a:avLst/>
                      <a:gdLst>
                        <a:gd name="connsiteX0" fmla="*/ 74671 w 96392"/>
                        <a:gd name="connsiteY0" fmla="*/ 24882 h 24881"/>
                        <a:gd name="connsiteX1" fmla="*/ 21798 w 96392"/>
                        <a:gd name="connsiteY1" fmla="*/ 0 h 24881"/>
                        <a:gd name="connsiteX2" fmla="*/ 74671 w 96392"/>
                        <a:gd name="connsiteY2" fmla="*/ 24882 h 24881"/>
                        <a:gd name="connsiteX3" fmla="*/ 74671 w 96392"/>
                        <a:gd name="connsiteY3" fmla="*/ 24882 h 2488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392" h="24881">
                          <a:moveTo>
                            <a:pt x="74671" y="24882"/>
                          </a:moveTo>
                          <a:cubicBezTo>
                            <a:pt x="41496" y="24882"/>
                            <a:pt x="-38333" y="0"/>
                            <a:pt x="21798" y="0"/>
                          </a:cubicBezTo>
                          <a:cubicBezTo>
                            <a:pt x="54455" y="0"/>
                            <a:pt x="134802" y="24882"/>
                            <a:pt x="74671" y="24882"/>
                          </a:cubicBezTo>
                          <a:lnTo>
                            <a:pt x="74671" y="24882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5" name="Freeform: Shape 174">
                      <a:extLst>
                        <a:ext uri="{FF2B5EF4-FFF2-40B4-BE49-F238E27FC236}">
                          <a16:creationId xmlns:a16="http://schemas.microsoft.com/office/drawing/2014/main" id="{B1074AEF-6D9B-4AF9-987A-9EE96E6204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61314" y="5399504"/>
                      <a:ext cx="123651" cy="35425"/>
                    </a:xfrm>
                    <a:custGeom>
                      <a:avLst/>
                      <a:gdLst>
                        <a:gd name="connsiteX0" fmla="*/ 86599 w 123651"/>
                        <a:gd name="connsiteY0" fmla="*/ 26955 h 35425"/>
                        <a:gd name="connsiteX1" fmla="*/ 95929 w 123651"/>
                        <a:gd name="connsiteY1" fmla="*/ 26955 h 35425"/>
                        <a:gd name="connsiteX2" fmla="*/ 99558 w 123651"/>
                        <a:gd name="connsiteY2" fmla="*/ 26437 h 35425"/>
                        <a:gd name="connsiteX3" fmla="*/ 100595 w 123651"/>
                        <a:gd name="connsiteY3" fmla="*/ 26437 h 35425"/>
                        <a:gd name="connsiteX4" fmla="*/ 102668 w 123651"/>
                        <a:gd name="connsiteY4" fmla="*/ 25918 h 35425"/>
                        <a:gd name="connsiteX5" fmla="*/ 102150 w 123651"/>
                        <a:gd name="connsiteY5" fmla="*/ 26437 h 35425"/>
                        <a:gd name="connsiteX6" fmla="*/ 31 w 123651"/>
                        <a:gd name="connsiteY6" fmla="*/ 16588 h 35425"/>
                        <a:gd name="connsiteX7" fmla="*/ 58607 w 123651"/>
                        <a:gd name="connsiteY7" fmla="*/ 0 h 35425"/>
                        <a:gd name="connsiteX8" fmla="*/ 121847 w 123651"/>
                        <a:gd name="connsiteY8" fmla="*/ 15033 h 35425"/>
                        <a:gd name="connsiteX9" fmla="*/ 117182 w 123651"/>
                        <a:gd name="connsiteY9" fmla="*/ 24363 h 35425"/>
                        <a:gd name="connsiteX10" fmla="*/ 86599 w 123651"/>
                        <a:gd name="connsiteY10" fmla="*/ 26955 h 35425"/>
                        <a:gd name="connsiteX11" fmla="*/ 86599 w 123651"/>
                        <a:gd name="connsiteY11" fmla="*/ 26955 h 354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3651" h="35425">
                          <a:moveTo>
                            <a:pt x="86599" y="26955"/>
                          </a:moveTo>
                          <a:cubicBezTo>
                            <a:pt x="106815" y="26955"/>
                            <a:pt x="100076" y="26955"/>
                            <a:pt x="95929" y="26955"/>
                          </a:cubicBezTo>
                          <a:cubicBezTo>
                            <a:pt x="90745" y="26955"/>
                            <a:pt x="108370" y="25400"/>
                            <a:pt x="99558" y="26437"/>
                          </a:cubicBezTo>
                          <a:cubicBezTo>
                            <a:pt x="94892" y="26955"/>
                            <a:pt x="106815" y="24363"/>
                            <a:pt x="100595" y="26437"/>
                          </a:cubicBezTo>
                          <a:cubicBezTo>
                            <a:pt x="103705" y="24882"/>
                            <a:pt x="104223" y="24363"/>
                            <a:pt x="102668" y="25918"/>
                          </a:cubicBezTo>
                          <a:cubicBezTo>
                            <a:pt x="99558" y="27992"/>
                            <a:pt x="102668" y="23327"/>
                            <a:pt x="102150" y="26437"/>
                          </a:cubicBezTo>
                          <a:cubicBezTo>
                            <a:pt x="100076" y="44580"/>
                            <a:pt x="-2042" y="32139"/>
                            <a:pt x="31" y="16588"/>
                          </a:cubicBezTo>
                          <a:cubicBezTo>
                            <a:pt x="1586" y="4147"/>
                            <a:pt x="29578" y="0"/>
                            <a:pt x="58607" y="0"/>
                          </a:cubicBezTo>
                          <a:cubicBezTo>
                            <a:pt x="81933" y="0"/>
                            <a:pt x="113035" y="6739"/>
                            <a:pt x="121847" y="15033"/>
                          </a:cubicBezTo>
                          <a:cubicBezTo>
                            <a:pt x="124958" y="18143"/>
                            <a:pt x="124439" y="21771"/>
                            <a:pt x="117182" y="24363"/>
                          </a:cubicBezTo>
                          <a:cubicBezTo>
                            <a:pt x="108370" y="26955"/>
                            <a:pt x="97484" y="26955"/>
                            <a:pt x="86599" y="26955"/>
                          </a:cubicBezTo>
                          <a:lnTo>
                            <a:pt x="86599" y="26955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6" name="Freeform: Shape 175">
                      <a:extLst>
                        <a:ext uri="{FF2B5EF4-FFF2-40B4-BE49-F238E27FC236}">
                          <a16:creationId xmlns:a16="http://schemas.microsoft.com/office/drawing/2014/main" id="{E0501EB7-ED7B-4229-A42D-631E983B9D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9000" y="5582488"/>
                      <a:ext cx="91551" cy="15551"/>
                    </a:xfrm>
                    <a:custGeom>
                      <a:avLst/>
                      <a:gdLst>
                        <a:gd name="connsiteX0" fmla="*/ 88101 w 91551"/>
                        <a:gd name="connsiteY0" fmla="*/ 15551 h 15551"/>
                        <a:gd name="connsiteX1" fmla="*/ 3607 w 91551"/>
                        <a:gd name="connsiteY1" fmla="*/ 0 h 15551"/>
                        <a:gd name="connsiteX2" fmla="*/ 88101 w 91551"/>
                        <a:gd name="connsiteY2" fmla="*/ 15551 h 15551"/>
                        <a:gd name="connsiteX3" fmla="*/ 88101 w 91551"/>
                        <a:gd name="connsiteY3" fmla="*/ 15551 h 155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1551" h="15551">
                          <a:moveTo>
                            <a:pt x="88101" y="15551"/>
                          </a:moveTo>
                          <a:cubicBezTo>
                            <a:pt x="64774" y="15551"/>
                            <a:pt x="-18165" y="0"/>
                            <a:pt x="3607" y="0"/>
                          </a:cubicBezTo>
                          <a:cubicBezTo>
                            <a:pt x="26415" y="0"/>
                            <a:pt x="109354" y="15551"/>
                            <a:pt x="88101" y="15551"/>
                          </a:cubicBezTo>
                          <a:lnTo>
                            <a:pt x="88101" y="15551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7" name="Freeform: Shape 176">
                      <a:extLst>
                        <a:ext uri="{FF2B5EF4-FFF2-40B4-BE49-F238E27FC236}">
                          <a16:creationId xmlns:a16="http://schemas.microsoft.com/office/drawing/2014/main" id="{6095880B-A18D-465D-BAB7-ED2204405D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19323" y="5575213"/>
                      <a:ext cx="155070" cy="47016"/>
                    </a:xfrm>
                    <a:custGeom>
                      <a:avLst/>
                      <a:gdLst>
                        <a:gd name="connsiteX0" fmla="*/ 85455 w 155070"/>
                        <a:gd name="connsiteY0" fmla="*/ 30601 h 47016"/>
                        <a:gd name="connsiteX1" fmla="*/ 89083 w 155070"/>
                        <a:gd name="connsiteY1" fmla="*/ 30601 h 47016"/>
                        <a:gd name="connsiteX2" fmla="*/ 90120 w 155070"/>
                        <a:gd name="connsiteY2" fmla="*/ 30601 h 47016"/>
                        <a:gd name="connsiteX3" fmla="*/ 90638 w 155070"/>
                        <a:gd name="connsiteY3" fmla="*/ 30601 h 47016"/>
                        <a:gd name="connsiteX4" fmla="*/ 65238 w 155070"/>
                        <a:gd name="connsiteY4" fmla="*/ 39413 h 47016"/>
                        <a:gd name="connsiteX5" fmla="*/ 5108 w 155070"/>
                        <a:gd name="connsiteY5" fmla="*/ 44597 h 47016"/>
                        <a:gd name="connsiteX6" fmla="*/ 26879 w 155070"/>
                        <a:gd name="connsiteY6" fmla="*/ 23344 h 47016"/>
                        <a:gd name="connsiteX7" fmla="*/ 136254 w 155070"/>
                        <a:gd name="connsiteY7" fmla="*/ 17 h 47016"/>
                        <a:gd name="connsiteX8" fmla="*/ 147659 w 155070"/>
                        <a:gd name="connsiteY8" fmla="*/ 16086 h 47016"/>
                        <a:gd name="connsiteX9" fmla="*/ 85455 w 155070"/>
                        <a:gd name="connsiteY9" fmla="*/ 30601 h 47016"/>
                        <a:gd name="connsiteX10" fmla="*/ 85455 w 155070"/>
                        <a:gd name="connsiteY10" fmla="*/ 30601 h 470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55070" h="47016">
                          <a:moveTo>
                            <a:pt x="85455" y="30601"/>
                          </a:moveTo>
                          <a:cubicBezTo>
                            <a:pt x="88046" y="30601"/>
                            <a:pt x="97895" y="29046"/>
                            <a:pt x="89083" y="30601"/>
                          </a:cubicBezTo>
                          <a:cubicBezTo>
                            <a:pt x="94785" y="29564"/>
                            <a:pt x="95304" y="29564"/>
                            <a:pt x="90120" y="30601"/>
                          </a:cubicBezTo>
                          <a:cubicBezTo>
                            <a:pt x="95822" y="29046"/>
                            <a:pt x="95822" y="29046"/>
                            <a:pt x="90638" y="30601"/>
                          </a:cubicBezTo>
                          <a:cubicBezTo>
                            <a:pt x="81826" y="33193"/>
                            <a:pt x="73532" y="36303"/>
                            <a:pt x="65238" y="39413"/>
                          </a:cubicBezTo>
                          <a:cubicBezTo>
                            <a:pt x="53316" y="43560"/>
                            <a:pt x="20140" y="50817"/>
                            <a:pt x="5108" y="44597"/>
                          </a:cubicBezTo>
                          <a:cubicBezTo>
                            <a:pt x="-10962" y="37858"/>
                            <a:pt x="14957" y="27490"/>
                            <a:pt x="26879" y="23344"/>
                          </a:cubicBezTo>
                          <a:cubicBezTo>
                            <a:pt x="57463" y="11939"/>
                            <a:pt x="91675" y="1054"/>
                            <a:pt x="136254" y="17"/>
                          </a:cubicBezTo>
                          <a:cubicBezTo>
                            <a:pt x="162173" y="-501"/>
                            <a:pt x="156471" y="10903"/>
                            <a:pt x="147659" y="16086"/>
                          </a:cubicBezTo>
                          <a:cubicBezTo>
                            <a:pt x="134699" y="23862"/>
                            <a:pt x="110855" y="30082"/>
                            <a:pt x="85455" y="30601"/>
                          </a:cubicBezTo>
                          <a:lnTo>
                            <a:pt x="85455" y="30601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8" name="Freeform: Shape 177">
                      <a:extLst>
                        <a:ext uri="{FF2B5EF4-FFF2-40B4-BE49-F238E27FC236}">
                          <a16:creationId xmlns:a16="http://schemas.microsoft.com/office/drawing/2014/main" id="{CC6E15F0-F43D-4619-BDD6-F1C4E8E5D2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4695" y="5520802"/>
                      <a:ext cx="77499" cy="26436"/>
                    </a:xfrm>
                    <a:custGeom>
                      <a:avLst/>
                      <a:gdLst>
                        <a:gd name="connsiteX0" fmla="*/ 426 w 77499"/>
                        <a:gd name="connsiteY0" fmla="*/ 26437 h 26436"/>
                        <a:gd name="connsiteX1" fmla="*/ 77145 w 77499"/>
                        <a:gd name="connsiteY1" fmla="*/ 0 h 26436"/>
                        <a:gd name="connsiteX2" fmla="*/ 426 w 77499"/>
                        <a:gd name="connsiteY2" fmla="*/ 26437 h 26436"/>
                        <a:gd name="connsiteX3" fmla="*/ 426 w 77499"/>
                        <a:gd name="connsiteY3" fmla="*/ 26437 h 264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77499" h="26436">
                          <a:moveTo>
                            <a:pt x="426" y="26437"/>
                          </a:moveTo>
                          <a:cubicBezTo>
                            <a:pt x="-5276" y="26437"/>
                            <a:pt x="47598" y="0"/>
                            <a:pt x="77145" y="0"/>
                          </a:cubicBezTo>
                          <a:cubicBezTo>
                            <a:pt x="82328" y="0"/>
                            <a:pt x="29455" y="26437"/>
                            <a:pt x="426" y="26437"/>
                          </a:cubicBezTo>
                          <a:lnTo>
                            <a:pt x="426" y="26437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9" name="Freeform: Shape 178">
                      <a:extLst>
                        <a:ext uri="{FF2B5EF4-FFF2-40B4-BE49-F238E27FC236}">
                          <a16:creationId xmlns:a16="http://schemas.microsoft.com/office/drawing/2014/main" id="{38C83D63-613C-4EEA-90C0-EDD14CAE12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4314" y="5567455"/>
                      <a:ext cx="96865" cy="30065"/>
                    </a:xfrm>
                    <a:custGeom>
                      <a:avLst/>
                      <a:gdLst>
                        <a:gd name="connsiteX0" fmla="*/ 59059 w 96865"/>
                        <a:gd name="connsiteY0" fmla="*/ 30065 h 30065"/>
                        <a:gd name="connsiteX1" fmla="*/ 37806 w 96865"/>
                        <a:gd name="connsiteY1" fmla="*/ 0 h 30065"/>
                        <a:gd name="connsiteX2" fmla="*/ 59059 w 96865"/>
                        <a:gd name="connsiteY2" fmla="*/ 30065 h 30065"/>
                        <a:gd name="connsiteX3" fmla="*/ 59059 w 96865"/>
                        <a:gd name="connsiteY3" fmla="*/ 30065 h 300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6865" h="30065">
                          <a:moveTo>
                            <a:pt x="59059" y="30065"/>
                          </a:moveTo>
                          <a:cubicBezTo>
                            <a:pt x="7741" y="30065"/>
                            <a:pt x="-32692" y="0"/>
                            <a:pt x="37806" y="0"/>
                          </a:cubicBezTo>
                          <a:cubicBezTo>
                            <a:pt x="89125" y="0"/>
                            <a:pt x="129557" y="30065"/>
                            <a:pt x="59059" y="30065"/>
                          </a:cubicBezTo>
                          <a:lnTo>
                            <a:pt x="59059" y="30065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0" name="Freeform: Shape 179">
                      <a:extLst>
                        <a:ext uri="{FF2B5EF4-FFF2-40B4-BE49-F238E27FC236}">
                          <a16:creationId xmlns:a16="http://schemas.microsoft.com/office/drawing/2014/main" id="{D75018B3-DB52-46FB-AE9B-9BE077308D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5034" y="5528059"/>
                      <a:ext cx="108145" cy="27991"/>
                    </a:xfrm>
                    <a:custGeom>
                      <a:avLst/>
                      <a:gdLst>
                        <a:gd name="connsiteX0" fmla="*/ 28413 w 108145"/>
                        <a:gd name="connsiteY0" fmla="*/ 27992 h 27991"/>
                        <a:gd name="connsiteX1" fmla="*/ 6642 w 108145"/>
                        <a:gd name="connsiteY1" fmla="*/ 27992 h 27991"/>
                        <a:gd name="connsiteX2" fmla="*/ 21156 w 108145"/>
                        <a:gd name="connsiteY2" fmla="*/ 12441 h 27991"/>
                        <a:gd name="connsiteX3" fmla="*/ 79732 w 108145"/>
                        <a:gd name="connsiteY3" fmla="*/ 0 h 27991"/>
                        <a:gd name="connsiteX4" fmla="*/ 101503 w 108145"/>
                        <a:gd name="connsiteY4" fmla="*/ 0 h 27991"/>
                        <a:gd name="connsiteX5" fmla="*/ 86989 w 108145"/>
                        <a:gd name="connsiteY5" fmla="*/ 15551 h 27991"/>
                        <a:gd name="connsiteX6" fmla="*/ 28413 w 108145"/>
                        <a:gd name="connsiteY6" fmla="*/ 27992 h 27991"/>
                        <a:gd name="connsiteX7" fmla="*/ 28413 w 108145"/>
                        <a:gd name="connsiteY7" fmla="*/ 27992 h 279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08145" h="27991">
                          <a:moveTo>
                            <a:pt x="28413" y="27992"/>
                          </a:moveTo>
                          <a:cubicBezTo>
                            <a:pt x="21156" y="27992"/>
                            <a:pt x="13899" y="27992"/>
                            <a:pt x="6642" y="27992"/>
                          </a:cubicBezTo>
                          <a:cubicBezTo>
                            <a:pt x="-13574" y="27992"/>
                            <a:pt x="18564" y="13477"/>
                            <a:pt x="21156" y="12441"/>
                          </a:cubicBezTo>
                          <a:cubicBezTo>
                            <a:pt x="35670" y="6739"/>
                            <a:pt x="57442" y="0"/>
                            <a:pt x="79732" y="0"/>
                          </a:cubicBezTo>
                          <a:cubicBezTo>
                            <a:pt x="86989" y="0"/>
                            <a:pt x="94246" y="0"/>
                            <a:pt x="101503" y="0"/>
                          </a:cubicBezTo>
                          <a:cubicBezTo>
                            <a:pt x="121719" y="0"/>
                            <a:pt x="89581" y="14514"/>
                            <a:pt x="86989" y="15551"/>
                          </a:cubicBezTo>
                          <a:cubicBezTo>
                            <a:pt x="72475" y="21253"/>
                            <a:pt x="50703" y="27992"/>
                            <a:pt x="28413" y="27992"/>
                          </a:cubicBezTo>
                          <a:lnTo>
                            <a:pt x="28413" y="27992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1" name="Freeform: Shape 180">
                      <a:extLst>
                        <a:ext uri="{FF2B5EF4-FFF2-40B4-BE49-F238E27FC236}">
                          <a16:creationId xmlns:a16="http://schemas.microsoft.com/office/drawing/2014/main" id="{2AF048F8-20E5-4DB2-B939-45F6CB5BA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651" y="5525980"/>
                      <a:ext cx="62722" cy="32663"/>
                    </a:xfrm>
                    <a:custGeom>
                      <a:avLst/>
                      <a:gdLst>
                        <a:gd name="connsiteX0" fmla="*/ 0 w 62722"/>
                        <a:gd name="connsiteY0" fmla="*/ 32663 h 32663"/>
                        <a:gd name="connsiteX1" fmla="*/ 62722 w 62722"/>
                        <a:gd name="connsiteY1" fmla="*/ 6 h 32663"/>
                        <a:gd name="connsiteX2" fmla="*/ 0 w 62722"/>
                        <a:gd name="connsiteY2" fmla="*/ 32663 h 32663"/>
                        <a:gd name="connsiteX3" fmla="*/ 0 w 62722"/>
                        <a:gd name="connsiteY3" fmla="*/ 32663 h 3266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2722" h="32663">
                          <a:moveTo>
                            <a:pt x="0" y="32663"/>
                          </a:moveTo>
                          <a:cubicBezTo>
                            <a:pt x="11922" y="32663"/>
                            <a:pt x="35767" y="6"/>
                            <a:pt x="62722" y="6"/>
                          </a:cubicBezTo>
                          <a:cubicBezTo>
                            <a:pt x="50800" y="-512"/>
                            <a:pt x="26955" y="32663"/>
                            <a:pt x="0" y="32663"/>
                          </a:cubicBezTo>
                          <a:lnTo>
                            <a:pt x="0" y="32663"/>
                          </a:lnTo>
                          <a:close/>
                        </a:path>
                      </a:pathLst>
                    </a:custGeom>
                    <a:solidFill>
                      <a:srgbClr val="655C61"/>
                    </a:solidFill>
                    <a:ln w="5184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82" name="Freeform: Shape 181">
                    <a:extLst>
                      <a:ext uri="{FF2B5EF4-FFF2-40B4-BE49-F238E27FC236}">
                        <a16:creationId xmlns:a16="http://schemas.microsoft.com/office/drawing/2014/main" id="{DF14FDB4-257F-4745-8CD6-D5E5FCE4BC10}"/>
                      </a:ext>
                    </a:extLst>
                  </p:cNvPr>
                  <p:cNvSpPr/>
                  <p:nvPr/>
                </p:nvSpPr>
                <p:spPr>
                  <a:xfrm>
                    <a:off x="7284" y="5749215"/>
                    <a:ext cx="9952653" cy="320349"/>
                  </a:xfrm>
                  <a:custGeom>
                    <a:avLst/>
                    <a:gdLst>
                      <a:gd name="connsiteX0" fmla="*/ 9952653 w 9952653"/>
                      <a:gd name="connsiteY0" fmla="*/ 13664 h 320349"/>
                      <a:gd name="connsiteX1" fmla="*/ 9952653 w 9952653"/>
                      <a:gd name="connsiteY1" fmla="*/ 203905 h 320349"/>
                      <a:gd name="connsiteX2" fmla="*/ 8994192 w 9952653"/>
                      <a:gd name="connsiteY2" fmla="*/ 202350 h 320349"/>
                      <a:gd name="connsiteX3" fmla="*/ 6738776 w 9952653"/>
                      <a:gd name="connsiteY3" fmla="*/ 284252 h 320349"/>
                      <a:gd name="connsiteX4" fmla="*/ 4526902 w 9952653"/>
                      <a:gd name="connsiteY4" fmla="*/ 237080 h 320349"/>
                      <a:gd name="connsiteX5" fmla="*/ 0 w 9952653"/>
                      <a:gd name="connsiteY5" fmla="*/ 213236 h 320349"/>
                      <a:gd name="connsiteX6" fmla="*/ 0 w 9952653"/>
                      <a:gd name="connsiteY6" fmla="*/ 48913 h 320349"/>
                      <a:gd name="connsiteX7" fmla="*/ 2285482 w 9952653"/>
                      <a:gd name="connsiteY7" fmla="*/ 13664 h 320349"/>
                      <a:gd name="connsiteX8" fmla="*/ 4511870 w 9952653"/>
                      <a:gd name="connsiteY8" fmla="*/ 60835 h 320349"/>
                      <a:gd name="connsiteX9" fmla="*/ 6723743 w 9952653"/>
                      <a:gd name="connsiteY9" fmla="*/ 108007 h 320349"/>
                      <a:gd name="connsiteX10" fmla="*/ 8831943 w 9952653"/>
                      <a:gd name="connsiteY10" fmla="*/ 2260 h 320349"/>
                      <a:gd name="connsiteX11" fmla="*/ 9952653 w 9952653"/>
                      <a:gd name="connsiteY11" fmla="*/ 13664 h 3203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952653" h="320349">
                        <a:moveTo>
                          <a:pt x="9952653" y="13664"/>
                        </a:moveTo>
                        <a:lnTo>
                          <a:pt x="9952653" y="203905"/>
                        </a:lnTo>
                        <a:cubicBezTo>
                          <a:pt x="9632821" y="206497"/>
                          <a:pt x="9309878" y="210644"/>
                          <a:pt x="8994192" y="202350"/>
                        </a:cubicBezTo>
                        <a:cubicBezTo>
                          <a:pt x="8228045" y="178505"/>
                          <a:pt x="7490408" y="178505"/>
                          <a:pt x="6738776" y="284252"/>
                        </a:cubicBezTo>
                        <a:cubicBezTo>
                          <a:pt x="6016172" y="378595"/>
                          <a:pt x="5264021" y="260925"/>
                          <a:pt x="4526902" y="237080"/>
                        </a:cubicBezTo>
                        <a:cubicBezTo>
                          <a:pt x="3031931" y="203386"/>
                          <a:pt x="1510004" y="212717"/>
                          <a:pt x="0" y="213236"/>
                        </a:cubicBezTo>
                        <a:lnTo>
                          <a:pt x="0" y="48913"/>
                        </a:lnTo>
                        <a:cubicBezTo>
                          <a:pt x="766665" y="46321"/>
                          <a:pt x="1532812" y="13664"/>
                          <a:pt x="2285482" y="13664"/>
                        </a:cubicBezTo>
                        <a:cubicBezTo>
                          <a:pt x="3023119" y="13664"/>
                          <a:pt x="3774751" y="60835"/>
                          <a:pt x="4511870" y="60835"/>
                        </a:cubicBezTo>
                        <a:cubicBezTo>
                          <a:pt x="5248988" y="60835"/>
                          <a:pt x="5986625" y="190427"/>
                          <a:pt x="6723743" y="108007"/>
                        </a:cubicBezTo>
                        <a:cubicBezTo>
                          <a:pt x="7416801" y="25587"/>
                          <a:pt x="8124372" y="-9662"/>
                          <a:pt x="8831943" y="2260"/>
                        </a:cubicBezTo>
                        <a:cubicBezTo>
                          <a:pt x="9205686" y="12109"/>
                          <a:pt x="9579429" y="13664"/>
                          <a:pt x="9952653" y="13664"/>
                        </a:cubicBezTo>
                        <a:close/>
                      </a:path>
                    </a:pathLst>
                  </a:custGeom>
                  <a:solidFill>
                    <a:srgbClr val="CED2E6"/>
                  </a:solidFill>
                  <a:ln w="518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3" name="Freeform: Shape 182">
                    <a:extLst>
                      <a:ext uri="{FF2B5EF4-FFF2-40B4-BE49-F238E27FC236}">
                        <a16:creationId xmlns:a16="http://schemas.microsoft.com/office/drawing/2014/main" id="{BF704343-5389-404E-A512-564B645344C2}"/>
                      </a:ext>
                    </a:extLst>
                  </p:cNvPr>
                  <p:cNvSpPr/>
                  <p:nvPr/>
                </p:nvSpPr>
                <p:spPr>
                  <a:xfrm>
                    <a:off x="7284" y="5828108"/>
                    <a:ext cx="9952653" cy="300738"/>
                  </a:xfrm>
                  <a:custGeom>
                    <a:avLst/>
                    <a:gdLst>
                      <a:gd name="connsiteX0" fmla="*/ 9952653 w 9952653"/>
                      <a:gd name="connsiteY0" fmla="*/ 14082 h 300738"/>
                      <a:gd name="connsiteX1" fmla="*/ 9952653 w 9952653"/>
                      <a:gd name="connsiteY1" fmla="*/ 250976 h 300738"/>
                      <a:gd name="connsiteX2" fmla="*/ 6767804 w 9952653"/>
                      <a:gd name="connsiteY2" fmla="*/ 300739 h 300738"/>
                      <a:gd name="connsiteX3" fmla="*/ 0 w 9952653"/>
                      <a:gd name="connsiteY3" fmla="*/ 283115 h 300738"/>
                      <a:gd name="connsiteX4" fmla="*/ 0 w 9952653"/>
                      <a:gd name="connsiteY4" fmla="*/ 23931 h 300738"/>
                      <a:gd name="connsiteX5" fmla="*/ 4526902 w 9952653"/>
                      <a:gd name="connsiteY5" fmla="*/ 47776 h 300738"/>
                      <a:gd name="connsiteX6" fmla="*/ 6738776 w 9952653"/>
                      <a:gd name="connsiteY6" fmla="*/ 94947 h 300738"/>
                      <a:gd name="connsiteX7" fmla="*/ 8994710 w 9952653"/>
                      <a:gd name="connsiteY7" fmla="*/ 12527 h 300738"/>
                      <a:gd name="connsiteX8" fmla="*/ 9952653 w 9952653"/>
                      <a:gd name="connsiteY8" fmla="*/ 14082 h 3007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52653" h="300738">
                        <a:moveTo>
                          <a:pt x="9952653" y="14082"/>
                        </a:moveTo>
                        <a:lnTo>
                          <a:pt x="9952653" y="250976"/>
                        </a:lnTo>
                        <a:cubicBezTo>
                          <a:pt x="8884298" y="262380"/>
                          <a:pt x="7818016" y="300739"/>
                          <a:pt x="6767804" y="300739"/>
                        </a:cubicBezTo>
                        <a:cubicBezTo>
                          <a:pt x="4497874" y="300739"/>
                          <a:pt x="2248678" y="284151"/>
                          <a:pt x="0" y="283115"/>
                        </a:cubicBezTo>
                        <a:lnTo>
                          <a:pt x="0" y="23931"/>
                        </a:lnTo>
                        <a:cubicBezTo>
                          <a:pt x="1510004" y="23412"/>
                          <a:pt x="3031931" y="14082"/>
                          <a:pt x="4526902" y="47776"/>
                        </a:cubicBezTo>
                        <a:cubicBezTo>
                          <a:pt x="5264021" y="71102"/>
                          <a:pt x="6016172" y="188772"/>
                          <a:pt x="6738776" y="94947"/>
                        </a:cubicBezTo>
                        <a:cubicBezTo>
                          <a:pt x="7490927" y="-10800"/>
                          <a:pt x="8228045" y="-10800"/>
                          <a:pt x="8994710" y="12527"/>
                        </a:cubicBezTo>
                        <a:cubicBezTo>
                          <a:pt x="9309878" y="20821"/>
                          <a:pt x="9633339" y="16674"/>
                          <a:pt x="9952653" y="14082"/>
                        </a:cubicBezTo>
                        <a:close/>
                      </a:path>
                    </a:pathLst>
                  </a:custGeom>
                  <a:solidFill>
                    <a:srgbClr val="727882"/>
                  </a:solidFill>
                  <a:ln w="518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4" name="Freeform: Shape 183">
                    <a:extLst>
                      <a:ext uri="{FF2B5EF4-FFF2-40B4-BE49-F238E27FC236}">
                        <a16:creationId xmlns:a16="http://schemas.microsoft.com/office/drawing/2014/main" id="{BF65B365-8962-4A6C-B039-3BB36B9F1DCA}"/>
                      </a:ext>
                    </a:extLst>
                  </p:cNvPr>
                  <p:cNvSpPr/>
                  <p:nvPr/>
                </p:nvSpPr>
                <p:spPr>
                  <a:xfrm>
                    <a:off x="7802" y="6042798"/>
                    <a:ext cx="9952134" cy="808653"/>
                  </a:xfrm>
                  <a:custGeom>
                    <a:avLst/>
                    <a:gdLst>
                      <a:gd name="connsiteX0" fmla="*/ 9952135 w 9952134"/>
                      <a:gd name="connsiteY0" fmla="*/ 0 h 808653"/>
                      <a:gd name="connsiteX1" fmla="*/ 9952135 w 9952134"/>
                      <a:gd name="connsiteY1" fmla="*/ 808653 h 808653"/>
                      <a:gd name="connsiteX2" fmla="*/ 0 w 9952134"/>
                      <a:gd name="connsiteY2" fmla="*/ 808653 h 808653"/>
                      <a:gd name="connsiteX3" fmla="*/ 0 w 9952134"/>
                      <a:gd name="connsiteY3" fmla="*/ 41988 h 808653"/>
                      <a:gd name="connsiteX4" fmla="*/ 6767804 w 9952134"/>
                      <a:gd name="connsiteY4" fmla="*/ 64796 h 808653"/>
                      <a:gd name="connsiteX5" fmla="*/ 9952135 w 9952134"/>
                      <a:gd name="connsiteY5" fmla="*/ 0 h 80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952134" h="808653">
                        <a:moveTo>
                          <a:pt x="9952135" y="0"/>
                        </a:moveTo>
                        <a:lnTo>
                          <a:pt x="9952135" y="808653"/>
                        </a:lnTo>
                        <a:lnTo>
                          <a:pt x="0" y="808653"/>
                        </a:lnTo>
                        <a:lnTo>
                          <a:pt x="0" y="41988"/>
                        </a:lnTo>
                        <a:cubicBezTo>
                          <a:pt x="2248678" y="43024"/>
                          <a:pt x="4497874" y="64796"/>
                          <a:pt x="6767804" y="64796"/>
                        </a:cubicBezTo>
                        <a:cubicBezTo>
                          <a:pt x="7817498" y="64796"/>
                          <a:pt x="8883780" y="15032"/>
                          <a:pt x="9952135" y="0"/>
                        </a:cubicBezTo>
                        <a:close/>
                      </a:path>
                    </a:pathLst>
                  </a:custGeom>
                  <a:solidFill>
                    <a:srgbClr val="8C94A1"/>
                  </a:solidFill>
                  <a:ln w="5184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85" name="Freeform: Shape 184">
                  <a:extLst>
                    <a:ext uri="{FF2B5EF4-FFF2-40B4-BE49-F238E27FC236}">
                      <a16:creationId xmlns:a16="http://schemas.microsoft.com/office/drawing/2014/main" id="{035B6DF3-15C7-48C9-838E-DCD6B2713BA0}"/>
                    </a:ext>
                  </a:extLst>
                </p:cNvPr>
                <p:cNvSpPr/>
                <p:nvPr/>
              </p:nvSpPr>
              <p:spPr>
                <a:xfrm>
                  <a:off x="4669480" y="4584631"/>
                  <a:ext cx="404844" cy="258665"/>
                </a:xfrm>
                <a:custGeom>
                  <a:avLst/>
                  <a:gdLst>
                    <a:gd name="connsiteX0" fmla="*/ 350416 w 404844"/>
                    <a:gd name="connsiteY0" fmla="*/ 258665 h 258665"/>
                    <a:gd name="connsiteX1" fmla="*/ 124926 w 404844"/>
                    <a:gd name="connsiteY1" fmla="*/ 258665 h 258665"/>
                    <a:gd name="connsiteX2" fmla="*/ 0 w 404844"/>
                    <a:gd name="connsiteY2" fmla="*/ 0 h 258665"/>
                    <a:gd name="connsiteX3" fmla="*/ 238967 w 404844"/>
                    <a:gd name="connsiteY3" fmla="*/ 195943 h 258665"/>
                    <a:gd name="connsiteX4" fmla="*/ 404845 w 404844"/>
                    <a:gd name="connsiteY4" fmla="*/ 122853 h 258665"/>
                    <a:gd name="connsiteX5" fmla="*/ 350416 w 404844"/>
                    <a:gd name="connsiteY5" fmla="*/ 258665 h 258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4844" h="258665">
                      <a:moveTo>
                        <a:pt x="350416" y="258665"/>
                      </a:moveTo>
                      <a:lnTo>
                        <a:pt x="124926" y="258665"/>
                      </a:lnTo>
                      <a:cubicBezTo>
                        <a:pt x="132184" y="159657"/>
                        <a:pt x="79310" y="70498"/>
                        <a:pt x="0" y="0"/>
                      </a:cubicBezTo>
                      <a:cubicBezTo>
                        <a:pt x="111967" y="43024"/>
                        <a:pt x="195424" y="102118"/>
                        <a:pt x="238967" y="195943"/>
                      </a:cubicBezTo>
                      <a:cubicBezTo>
                        <a:pt x="276289" y="157065"/>
                        <a:pt x="342122" y="134257"/>
                        <a:pt x="404845" y="122853"/>
                      </a:cubicBezTo>
                      <a:cubicBezTo>
                        <a:pt x="359747" y="159657"/>
                        <a:pt x="345233" y="207347"/>
                        <a:pt x="350416" y="258665"/>
                      </a:cubicBezTo>
                      <a:close/>
                    </a:path>
                  </a:pathLst>
                </a:custGeom>
                <a:solidFill>
                  <a:srgbClr val="92C449"/>
                </a:solidFill>
                <a:ln w="518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7" name="-">
            <a:extLst>
              <a:ext uri="{FF2B5EF4-FFF2-40B4-BE49-F238E27FC236}">
                <a16:creationId xmlns:a16="http://schemas.microsoft.com/office/drawing/2014/main" id="{7FED691D-9863-4C81-8C53-D5E0BB99CCF7}"/>
              </a:ext>
            </a:extLst>
          </p:cNvPr>
          <p:cNvGrpSpPr/>
          <p:nvPr/>
        </p:nvGrpSpPr>
        <p:grpSpPr>
          <a:xfrm>
            <a:off x="12523854" y="5027334"/>
            <a:ext cx="7436304" cy="1991500"/>
            <a:chOff x="5743570" y="5359652"/>
            <a:chExt cx="6050433" cy="1620353"/>
          </a:xfrm>
          <a:solidFill>
            <a:schemeClr val="accent1"/>
          </a:solidFill>
        </p:grpSpPr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5D080CAA-902A-41C8-AE7E-1CF0BBF3BB11}"/>
                </a:ext>
              </a:extLst>
            </p:cNvPr>
            <p:cNvSpPr/>
            <p:nvPr/>
          </p:nvSpPr>
          <p:spPr>
            <a:xfrm>
              <a:off x="6291452" y="6246516"/>
              <a:ext cx="5162938" cy="730897"/>
            </a:xfrm>
            <a:custGeom>
              <a:avLst/>
              <a:gdLst>
                <a:gd name="connsiteX0" fmla="*/ 0 w 5162938"/>
                <a:gd name="connsiteY0" fmla="*/ 0 h 730897"/>
                <a:gd name="connsiteX1" fmla="*/ 0 w 5162938"/>
                <a:gd name="connsiteY1" fmla="*/ 730898 h 730897"/>
                <a:gd name="connsiteX2" fmla="*/ 4949890 w 5162938"/>
                <a:gd name="connsiteY2" fmla="*/ 730898 h 730897"/>
                <a:gd name="connsiteX3" fmla="*/ 4949890 w 5162938"/>
                <a:gd name="connsiteY3" fmla="*/ 729861 h 730897"/>
                <a:gd name="connsiteX4" fmla="*/ 5162939 w 5162938"/>
                <a:gd name="connsiteY4" fmla="*/ 29547 h 730897"/>
                <a:gd name="connsiteX5" fmla="*/ 0 w 5162938"/>
                <a:gd name="connsiteY5" fmla="*/ 0 h 730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62938" h="730897">
                  <a:moveTo>
                    <a:pt x="0" y="0"/>
                  </a:moveTo>
                  <a:lnTo>
                    <a:pt x="0" y="730898"/>
                  </a:lnTo>
                  <a:lnTo>
                    <a:pt x="4949890" y="730898"/>
                  </a:lnTo>
                  <a:cubicBezTo>
                    <a:pt x="4949890" y="729861"/>
                    <a:pt x="4949890" y="729861"/>
                    <a:pt x="4949890" y="729861"/>
                  </a:cubicBezTo>
                  <a:lnTo>
                    <a:pt x="5162939" y="295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2337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FB7B35D2-D06F-474B-A43A-4024F91DADB0}"/>
                </a:ext>
              </a:extLst>
            </p:cNvPr>
            <p:cNvSpPr/>
            <p:nvPr/>
          </p:nvSpPr>
          <p:spPr>
            <a:xfrm>
              <a:off x="5743870" y="5359652"/>
              <a:ext cx="6050133" cy="1619835"/>
            </a:xfrm>
            <a:custGeom>
              <a:avLst/>
              <a:gdLst>
                <a:gd name="connsiteX0" fmla="*/ 4332 w 6050133"/>
                <a:gd name="connsiteY0" fmla="*/ 1499056 h 1619835"/>
                <a:gd name="connsiteX1" fmla="*/ 5888 w 6050133"/>
                <a:gd name="connsiteY1" fmla="*/ 1492836 h 1619835"/>
                <a:gd name="connsiteX2" fmla="*/ 6924 w 6050133"/>
                <a:gd name="connsiteY2" fmla="*/ 1487652 h 1619835"/>
                <a:gd name="connsiteX3" fmla="*/ 11071 w 6050133"/>
                <a:gd name="connsiteY3" fmla="*/ 1478321 h 1619835"/>
                <a:gd name="connsiteX4" fmla="*/ 17810 w 6050133"/>
                <a:gd name="connsiteY4" fmla="*/ 1462770 h 1619835"/>
                <a:gd name="connsiteX5" fmla="*/ 20402 w 6050133"/>
                <a:gd name="connsiteY5" fmla="*/ 1459660 h 1619835"/>
                <a:gd name="connsiteX6" fmla="*/ 25585 w 6050133"/>
                <a:gd name="connsiteY6" fmla="*/ 1449293 h 1619835"/>
                <a:gd name="connsiteX7" fmla="*/ 33361 w 6050133"/>
                <a:gd name="connsiteY7" fmla="*/ 1434260 h 1619835"/>
                <a:gd name="connsiteX8" fmla="*/ 38544 w 6050133"/>
                <a:gd name="connsiteY8" fmla="*/ 1418191 h 1619835"/>
                <a:gd name="connsiteX9" fmla="*/ 42692 w 6050133"/>
                <a:gd name="connsiteY9" fmla="*/ 1395901 h 1619835"/>
                <a:gd name="connsiteX10" fmla="*/ 42692 w 6050133"/>
                <a:gd name="connsiteY10" fmla="*/ 1279268 h 1619835"/>
                <a:gd name="connsiteX11" fmla="*/ 43728 w 6050133"/>
                <a:gd name="connsiteY11" fmla="*/ 1246093 h 1619835"/>
                <a:gd name="connsiteX12" fmla="*/ 44765 w 6050133"/>
                <a:gd name="connsiteY12" fmla="*/ 1234170 h 1619835"/>
                <a:gd name="connsiteX13" fmla="*/ 44765 w 6050133"/>
                <a:gd name="connsiteY13" fmla="*/ 1211362 h 1619835"/>
                <a:gd name="connsiteX14" fmla="*/ 45802 w 6050133"/>
                <a:gd name="connsiteY14" fmla="*/ 1184926 h 1619835"/>
                <a:gd name="connsiteX15" fmla="*/ 46838 w 6050133"/>
                <a:gd name="connsiteY15" fmla="*/ 1157970 h 1619835"/>
                <a:gd name="connsiteX16" fmla="*/ 49430 w 6050133"/>
                <a:gd name="connsiteY16" fmla="*/ 1132571 h 1619835"/>
                <a:gd name="connsiteX17" fmla="*/ 50467 w 6050133"/>
                <a:gd name="connsiteY17" fmla="*/ 1109762 h 1619835"/>
                <a:gd name="connsiteX18" fmla="*/ 53059 w 6050133"/>
                <a:gd name="connsiteY18" fmla="*/ 1088509 h 1619835"/>
                <a:gd name="connsiteX19" fmla="*/ 56169 w 6050133"/>
                <a:gd name="connsiteY19" fmla="*/ 1056371 h 1619835"/>
                <a:gd name="connsiteX20" fmla="*/ 56169 w 6050133"/>
                <a:gd name="connsiteY20" fmla="*/ 1055334 h 1619835"/>
                <a:gd name="connsiteX21" fmla="*/ 89863 w 6050133"/>
                <a:gd name="connsiteY21" fmla="*/ 934036 h 1619835"/>
                <a:gd name="connsiteX22" fmla="*/ 97639 w 6050133"/>
                <a:gd name="connsiteY22" fmla="*/ 920558 h 1619835"/>
                <a:gd name="connsiteX23" fmla="*/ 105414 w 6050133"/>
                <a:gd name="connsiteY23" fmla="*/ 907599 h 1619835"/>
                <a:gd name="connsiteX24" fmla="*/ 133406 w 6050133"/>
                <a:gd name="connsiteY24" fmla="*/ 866648 h 1619835"/>
                <a:gd name="connsiteX25" fmla="*/ 152067 w 6050133"/>
                <a:gd name="connsiteY25" fmla="*/ 840211 h 1619835"/>
                <a:gd name="connsiteX26" fmla="*/ 181096 w 6050133"/>
                <a:gd name="connsiteY26" fmla="*/ 800297 h 1619835"/>
                <a:gd name="connsiteX27" fmla="*/ 1697838 w 6050133"/>
                <a:gd name="connsiteY27" fmla="*/ 534374 h 1619835"/>
                <a:gd name="connsiteX28" fmla="*/ 2737684 w 6050133"/>
                <a:gd name="connsiteY28" fmla="*/ 41407 h 1619835"/>
                <a:gd name="connsiteX29" fmla="*/ 3399120 w 6050133"/>
                <a:gd name="connsiteY29" fmla="*/ 456 h 1619835"/>
                <a:gd name="connsiteX30" fmla="*/ 3475320 w 6050133"/>
                <a:gd name="connsiteY30" fmla="*/ 1493 h 1619835"/>
                <a:gd name="connsiteX31" fmla="*/ 3532341 w 6050133"/>
                <a:gd name="connsiteY31" fmla="*/ 2530 h 1619835"/>
                <a:gd name="connsiteX32" fmla="*/ 5309822 w 6050133"/>
                <a:gd name="connsiteY32" fmla="*/ 477354 h 1619835"/>
                <a:gd name="connsiteX33" fmla="*/ 5881582 w 6050133"/>
                <a:gd name="connsiteY33" fmla="*/ 534374 h 1619835"/>
                <a:gd name="connsiteX34" fmla="*/ 5890913 w 6050133"/>
                <a:gd name="connsiteY34" fmla="*/ 561848 h 1619835"/>
                <a:gd name="connsiteX35" fmla="*/ 5920459 w 6050133"/>
                <a:gd name="connsiteY35" fmla="*/ 659819 h 1619835"/>
                <a:gd name="connsiteX36" fmla="*/ 5928235 w 6050133"/>
                <a:gd name="connsiteY36" fmla="*/ 686775 h 1619835"/>
                <a:gd name="connsiteX37" fmla="*/ 5939120 w 6050133"/>
                <a:gd name="connsiteY37" fmla="*/ 723060 h 1619835"/>
                <a:gd name="connsiteX38" fmla="*/ 5943267 w 6050133"/>
                <a:gd name="connsiteY38" fmla="*/ 741721 h 1619835"/>
                <a:gd name="connsiteX39" fmla="*/ 5956745 w 6050133"/>
                <a:gd name="connsiteY39" fmla="*/ 795113 h 1619835"/>
                <a:gd name="connsiteX40" fmla="*/ 5959337 w 6050133"/>
                <a:gd name="connsiteY40" fmla="*/ 808072 h 1619835"/>
                <a:gd name="connsiteX41" fmla="*/ 5965038 w 6050133"/>
                <a:gd name="connsiteY41" fmla="*/ 842285 h 1619835"/>
                <a:gd name="connsiteX42" fmla="*/ 5966594 w 6050133"/>
                <a:gd name="connsiteY42" fmla="*/ 851615 h 1619835"/>
                <a:gd name="connsiteX43" fmla="*/ 5969185 w 6050133"/>
                <a:gd name="connsiteY43" fmla="*/ 875460 h 1619835"/>
                <a:gd name="connsiteX44" fmla="*/ 5972814 w 6050133"/>
                <a:gd name="connsiteY44" fmla="*/ 907599 h 1619835"/>
                <a:gd name="connsiteX45" fmla="*/ 5976443 w 6050133"/>
                <a:gd name="connsiteY45" fmla="*/ 915375 h 1619835"/>
                <a:gd name="connsiteX46" fmla="*/ 5998732 w 6050133"/>
                <a:gd name="connsiteY46" fmla="*/ 947513 h 1619835"/>
                <a:gd name="connsiteX47" fmla="*/ 6001324 w 6050133"/>
                <a:gd name="connsiteY47" fmla="*/ 951660 h 1619835"/>
                <a:gd name="connsiteX48" fmla="*/ 6012210 w 6050133"/>
                <a:gd name="connsiteY48" fmla="*/ 967729 h 1619835"/>
                <a:gd name="connsiteX49" fmla="*/ 6015838 w 6050133"/>
                <a:gd name="connsiteY49" fmla="*/ 974469 h 1619835"/>
                <a:gd name="connsiteX50" fmla="*/ 6026206 w 6050133"/>
                <a:gd name="connsiteY50" fmla="*/ 996758 h 1619835"/>
                <a:gd name="connsiteX51" fmla="*/ 6028798 w 6050133"/>
                <a:gd name="connsiteY51" fmla="*/ 1004534 h 1619835"/>
                <a:gd name="connsiteX52" fmla="*/ 6036573 w 6050133"/>
                <a:gd name="connsiteY52" fmla="*/ 1029415 h 1619835"/>
                <a:gd name="connsiteX53" fmla="*/ 6035018 w 6050133"/>
                <a:gd name="connsiteY53" fmla="*/ 1390199 h 1619835"/>
                <a:gd name="connsiteX54" fmla="*/ 6028280 w 6050133"/>
                <a:gd name="connsiteY54" fmla="*/ 1413007 h 1619835"/>
                <a:gd name="connsiteX55" fmla="*/ 6020505 w 6050133"/>
                <a:gd name="connsiteY55" fmla="*/ 1424930 h 1619835"/>
                <a:gd name="connsiteX56" fmla="*/ 6018949 w 6050133"/>
                <a:gd name="connsiteY56" fmla="*/ 1425966 h 1619835"/>
                <a:gd name="connsiteX57" fmla="*/ 6009618 w 6050133"/>
                <a:gd name="connsiteY57" fmla="*/ 1428558 h 1619835"/>
                <a:gd name="connsiteX58" fmla="*/ 5986811 w 6050133"/>
                <a:gd name="connsiteY58" fmla="*/ 1442036 h 1619835"/>
                <a:gd name="connsiteX59" fmla="*/ 5972296 w 6050133"/>
                <a:gd name="connsiteY59" fmla="*/ 1452403 h 1619835"/>
                <a:gd name="connsiteX60" fmla="*/ 5949487 w 6050133"/>
                <a:gd name="connsiteY60" fmla="*/ 1469509 h 1619835"/>
                <a:gd name="connsiteX61" fmla="*/ 5933419 w 6050133"/>
                <a:gd name="connsiteY61" fmla="*/ 1480395 h 1619835"/>
                <a:gd name="connsiteX62" fmla="*/ 5919941 w 6050133"/>
                <a:gd name="connsiteY62" fmla="*/ 1489725 h 1619835"/>
                <a:gd name="connsiteX63" fmla="*/ 5894541 w 6050133"/>
                <a:gd name="connsiteY63" fmla="*/ 1506832 h 1619835"/>
                <a:gd name="connsiteX64" fmla="*/ 5888838 w 6050133"/>
                <a:gd name="connsiteY64" fmla="*/ 1510979 h 1619835"/>
                <a:gd name="connsiteX65" fmla="*/ 5831300 w 6050133"/>
                <a:gd name="connsiteY65" fmla="*/ 1542599 h 1619835"/>
                <a:gd name="connsiteX66" fmla="*/ 5714149 w 6050133"/>
                <a:gd name="connsiteY66" fmla="*/ 1580958 h 1619835"/>
                <a:gd name="connsiteX67" fmla="*/ 5685120 w 6050133"/>
                <a:gd name="connsiteY67" fmla="*/ 1586660 h 1619835"/>
                <a:gd name="connsiteX68" fmla="*/ 5670607 w 6050133"/>
                <a:gd name="connsiteY68" fmla="*/ 1589252 h 1619835"/>
                <a:gd name="connsiteX69" fmla="*/ 5544124 w 6050133"/>
                <a:gd name="connsiteY69" fmla="*/ 1611542 h 1619835"/>
                <a:gd name="connsiteX70" fmla="*/ 5510430 w 6050133"/>
                <a:gd name="connsiteY70" fmla="*/ 1616725 h 1619835"/>
                <a:gd name="connsiteX71" fmla="*/ 5504210 w 6050133"/>
                <a:gd name="connsiteY71" fmla="*/ 1617762 h 1619835"/>
                <a:gd name="connsiteX72" fmla="*/ 5499027 w 6050133"/>
                <a:gd name="connsiteY72" fmla="*/ 1618799 h 1619835"/>
                <a:gd name="connsiteX73" fmla="*/ 5499027 w 6050133"/>
                <a:gd name="connsiteY73" fmla="*/ 1617762 h 1619835"/>
                <a:gd name="connsiteX74" fmla="*/ 5512505 w 6050133"/>
                <a:gd name="connsiteY74" fmla="*/ 1498020 h 1619835"/>
                <a:gd name="connsiteX75" fmla="*/ 4965108 w 6050133"/>
                <a:gd name="connsiteY75" fmla="*/ 950105 h 1619835"/>
                <a:gd name="connsiteX76" fmla="*/ 4417194 w 6050133"/>
                <a:gd name="connsiteY76" fmla="*/ 1498020 h 1619835"/>
                <a:gd name="connsiteX77" fmla="*/ 4430672 w 6050133"/>
                <a:gd name="connsiteY77" fmla="*/ 1618799 h 1619835"/>
                <a:gd name="connsiteX78" fmla="*/ 4430672 w 6050133"/>
                <a:gd name="connsiteY78" fmla="*/ 1619836 h 1619835"/>
                <a:gd name="connsiteX79" fmla="*/ 1676067 w 6050133"/>
                <a:gd name="connsiteY79" fmla="*/ 1619836 h 1619835"/>
                <a:gd name="connsiteX80" fmla="*/ 1676067 w 6050133"/>
                <a:gd name="connsiteY80" fmla="*/ 1618799 h 1619835"/>
                <a:gd name="connsiteX81" fmla="*/ 1690582 w 6050133"/>
                <a:gd name="connsiteY81" fmla="*/ 1498020 h 1619835"/>
                <a:gd name="connsiteX82" fmla="*/ 1142667 w 6050133"/>
                <a:gd name="connsiteY82" fmla="*/ 950105 h 1619835"/>
                <a:gd name="connsiteX83" fmla="*/ 595271 w 6050133"/>
                <a:gd name="connsiteY83" fmla="*/ 1498020 h 1619835"/>
                <a:gd name="connsiteX84" fmla="*/ 608749 w 6050133"/>
                <a:gd name="connsiteY84" fmla="*/ 1618799 h 1619835"/>
                <a:gd name="connsiteX85" fmla="*/ 608749 w 6050133"/>
                <a:gd name="connsiteY85" fmla="*/ 1619836 h 1619835"/>
                <a:gd name="connsiteX86" fmla="*/ 340235 w 6050133"/>
                <a:gd name="connsiteY86" fmla="*/ 1619836 h 1619835"/>
                <a:gd name="connsiteX87" fmla="*/ 272328 w 6050133"/>
                <a:gd name="connsiteY87" fmla="*/ 1618799 h 1619835"/>
                <a:gd name="connsiteX88" fmla="*/ 205459 w 6050133"/>
                <a:gd name="connsiteY88" fmla="*/ 1615170 h 1619835"/>
                <a:gd name="connsiteX89" fmla="*/ 161916 w 6050133"/>
                <a:gd name="connsiteY89" fmla="*/ 1612579 h 1619835"/>
                <a:gd name="connsiteX90" fmla="*/ 144292 w 6050133"/>
                <a:gd name="connsiteY90" fmla="*/ 1611542 h 1619835"/>
                <a:gd name="connsiteX91" fmla="*/ 116300 w 6050133"/>
                <a:gd name="connsiteY91" fmla="*/ 1610505 h 1619835"/>
                <a:gd name="connsiteX92" fmla="*/ 87271 w 6050133"/>
                <a:gd name="connsiteY92" fmla="*/ 1607913 h 1619835"/>
                <a:gd name="connsiteX93" fmla="*/ 35434 w 6050133"/>
                <a:gd name="connsiteY93" fmla="*/ 1590289 h 1619835"/>
                <a:gd name="connsiteX94" fmla="*/ 27659 w 6050133"/>
                <a:gd name="connsiteY94" fmla="*/ 1585105 h 1619835"/>
                <a:gd name="connsiteX95" fmla="*/ 10034 w 6050133"/>
                <a:gd name="connsiteY95" fmla="*/ 1565407 h 1619835"/>
                <a:gd name="connsiteX96" fmla="*/ 3296 w 6050133"/>
                <a:gd name="connsiteY96" fmla="*/ 1549338 h 1619835"/>
                <a:gd name="connsiteX97" fmla="*/ 4332 w 6050133"/>
                <a:gd name="connsiteY97" fmla="*/ 1499056 h 1619835"/>
                <a:gd name="connsiteX98" fmla="*/ 3516271 w 6050133"/>
                <a:gd name="connsiteY98" fmla="*/ 527636 h 1619835"/>
                <a:gd name="connsiteX99" fmla="*/ 3484133 w 6050133"/>
                <a:gd name="connsiteY99" fmla="*/ 64734 h 1619835"/>
                <a:gd name="connsiteX100" fmla="*/ 2837728 w 6050133"/>
                <a:gd name="connsiteY100" fmla="*/ 77693 h 1619835"/>
                <a:gd name="connsiteX101" fmla="*/ 2239532 w 6050133"/>
                <a:gd name="connsiteY101" fmla="*/ 328583 h 1619835"/>
                <a:gd name="connsiteX102" fmla="*/ 2123937 w 6050133"/>
                <a:gd name="connsiteY102" fmla="*/ 387158 h 1619835"/>
                <a:gd name="connsiteX103" fmla="*/ 2122900 w 6050133"/>
                <a:gd name="connsiteY103" fmla="*/ 388195 h 1619835"/>
                <a:gd name="connsiteX104" fmla="*/ 1988643 w 6050133"/>
                <a:gd name="connsiteY104" fmla="*/ 463877 h 1619835"/>
                <a:gd name="connsiteX105" fmla="*/ 1874602 w 6050133"/>
                <a:gd name="connsiteY105" fmla="*/ 545260 h 1619835"/>
                <a:gd name="connsiteX106" fmla="*/ 1862161 w 6050133"/>
                <a:gd name="connsiteY106" fmla="*/ 558738 h 1619835"/>
                <a:gd name="connsiteX107" fmla="*/ 1863198 w 6050133"/>
                <a:gd name="connsiteY107" fmla="*/ 574289 h 1619835"/>
                <a:gd name="connsiteX108" fmla="*/ 1875120 w 6050133"/>
                <a:gd name="connsiteY108" fmla="*/ 581028 h 1619835"/>
                <a:gd name="connsiteX109" fmla="*/ 2094389 w 6050133"/>
                <a:gd name="connsiteY109" fmla="*/ 603836 h 1619835"/>
                <a:gd name="connsiteX110" fmla="*/ 2220871 w 6050133"/>
                <a:gd name="connsiteY110" fmla="*/ 605391 h 1619835"/>
                <a:gd name="connsiteX111" fmla="*/ 2660965 w 6050133"/>
                <a:gd name="connsiteY111" fmla="*/ 597097 h 1619835"/>
                <a:gd name="connsiteX112" fmla="*/ 2824251 w 6050133"/>
                <a:gd name="connsiteY112" fmla="*/ 591395 h 1619835"/>
                <a:gd name="connsiteX113" fmla="*/ 2825287 w 6050133"/>
                <a:gd name="connsiteY113" fmla="*/ 591395 h 1619835"/>
                <a:gd name="connsiteX114" fmla="*/ 3167929 w 6050133"/>
                <a:gd name="connsiteY114" fmla="*/ 574289 h 1619835"/>
                <a:gd name="connsiteX115" fmla="*/ 3255532 w 6050133"/>
                <a:gd name="connsiteY115" fmla="*/ 570142 h 1619835"/>
                <a:gd name="connsiteX116" fmla="*/ 3517308 w 6050133"/>
                <a:gd name="connsiteY116" fmla="*/ 555109 h 1619835"/>
                <a:gd name="connsiteX117" fmla="*/ 3517308 w 6050133"/>
                <a:gd name="connsiteY117" fmla="*/ 527636 h 1619835"/>
                <a:gd name="connsiteX118" fmla="*/ 4177708 w 6050133"/>
                <a:gd name="connsiteY118" fmla="*/ 144562 h 1619835"/>
                <a:gd name="connsiteX119" fmla="*/ 4144014 w 6050133"/>
                <a:gd name="connsiteY119" fmla="*/ 135232 h 1619835"/>
                <a:gd name="connsiteX120" fmla="*/ 3806557 w 6050133"/>
                <a:gd name="connsiteY120" fmla="*/ 77693 h 1619835"/>
                <a:gd name="connsiteX121" fmla="*/ 3633422 w 6050133"/>
                <a:gd name="connsiteY121" fmla="*/ 66807 h 1619835"/>
                <a:gd name="connsiteX122" fmla="*/ 3540116 w 6050133"/>
                <a:gd name="connsiteY122" fmla="*/ 65770 h 1619835"/>
                <a:gd name="connsiteX123" fmla="*/ 3572255 w 6050133"/>
                <a:gd name="connsiteY123" fmla="*/ 550962 h 1619835"/>
                <a:gd name="connsiteX124" fmla="*/ 4094251 w 6050133"/>
                <a:gd name="connsiteY124" fmla="*/ 516232 h 1619835"/>
                <a:gd name="connsiteX125" fmla="*/ 4141940 w 6050133"/>
                <a:gd name="connsiteY125" fmla="*/ 512603 h 1619835"/>
                <a:gd name="connsiteX126" fmla="*/ 4274643 w 6050133"/>
                <a:gd name="connsiteY126" fmla="*/ 502236 h 1619835"/>
                <a:gd name="connsiteX127" fmla="*/ 4608471 w 6050133"/>
                <a:gd name="connsiteY127" fmla="*/ 474244 h 1619835"/>
                <a:gd name="connsiteX128" fmla="*/ 4649941 w 6050133"/>
                <a:gd name="connsiteY128" fmla="*/ 470097 h 1619835"/>
                <a:gd name="connsiteX129" fmla="*/ 4667047 w 6050133"/>
                <a:gd name="connsiteY129" fmla="*/ 468542 h 1619835"/>
                <a:gd name="connsiteX130" fmla="*/ 4694002 w 6050133"/>
                <a:gd name="connsiteY130" fmla="*/ 465950 h 1619835"/>
                <a:gd name="connsiteX131" fmla="*/ 4714219 w 6050133"/>
                <a:gd name="connsiteY131" fmla="*/ 462321 h 1619835"/>
                <a:gd name="connsiteX132" fmla="*/ 4177708 w 6050133"/>
                <a:gd name="connsiteY132" fmla="*/ 144562 h 1619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6050133" h="1619835">
                  <a:moveTo>
                    <a:pt x="4332" y="1499056"/>
                  </a:moveTo>
                  <a:cubicBezTo>
                    <a:pt x="5369" y="1497501"/>
                    <a:pt x="5369" y="1495428"/>
                    <a:pt x="5888" y="1492836"/>
                  </a:cubicBezTo>
                  <a:cubicBezTo>
                    <a:pt x="5888" y="1491281"/>
                    <a:pt x="6924" y="1489207"/>
                    <a:pt x="6924" y="1487652"/>
                  </a:cubicBezTo>
                  <a:cubicBezTo>
                    <a:pt x="8480" y="1484024"/>
                    <a:pt x="10034" y="1480913"/>
                    <a:pt x="11071" y="1478321"/>
                  </a:cubicBezTo>
                  <a:cubicBezTo>
                    <a:pt x="14700" y="1468991"/>
                    <a:pt x="17810" y="1462770"/>
                    <a:pt x="17810" y="1462770"/>
                  </a:cubicBezTo>
                  <a:cubicBezTo>
                    <a:pt x="17810" y="1462770"/>
                    <a:pt x="18847" y="1461734"/>
                    <a:pt x="20402" y="1459660"/>
                  </a:cubicBezTo>
                  <a:cubicBezTo>
                    <a:pt x="21957" y="1457068"/>
                    <a:pt x="23512" y="1453440"/>
                    <a:pt x="25585" y="1449293"/>
                  </a:cubicBezTo>
                  <a:cubicBezTo>
                    <a:pt x="28177" y="1444109"/>
                    <a:pt x="30769" y="1439962"/>
                    <a:pt x="33361" y="1434260"/>
                  </a:cubicBezTo>
                  <a:cubicBezTo>
                    <a:pt x="34916" y="1429076"/>
                    <a:pt x="36471" y="1423893"/>
                    <a:pt x="38544" y="1418191"/>
                  </a:cubicBezTo>
                  <a:cubicBezTo>
                    <a:pt x="41136" y="1410415"/>
                    <a:pt x="42692" y="1403158"/>
                    <a:pt x="42692" y="1395901"/>
                  </a:cubicBezTo>
                  <a:lnTo>
                    <a:pt x="42692" y="1279268"/>
                  </a:lnTo>
                  <a:cubicBezTo>
                    <a:pt x="43728" y="1268383"/>
                    <a:pt x="43728" y="1256979"/>
                    <a:pt x="43728" y="1246093"/>
                  </a:cubicBezTo>
                  <a:cubicBezTo>
                    <a:pt x="44765" y="1241946"/>
                    <a:pt x="44765" y="1237799"/>
                    <a:pt x="44765" y="1234170"/>
                  </a:cubicBezTo>
                  <a:lnTo>
                    <a:pt x="44765" y="1211362"/>
                  </a:lnTo>
                  <a:cubicBezTo>
                    <a:pt x="44765" y="1202032"/>
                    <a:pt x="45802" y="1193738"/>
                    <a:pt x="45802" y="1184926"/>
                  </a:cubicBezTo>
                  <a:cubicBezTo>
                    <a:pt x="46838" y="1175595"/>
                    <a:pt x="46838" y="1166264"/>
                    <a:pt x="46838" y="1157970"/>
                  </a:cubicBezTo>
                  <a:cubicBezTo>
                    <a:pt x="47357" y="1149677"/>
                    <a:pt x="48394" y="1140864"/>
                    <a:pt x="49430" y="1132571"/>
                  </a:cubicBezTo>
                  <a:cubicBezTo>
                    <a:pt x="49430" y="1124795"/>
                    <a:pt x="49430" y="1117020"/>
                    <a:pt x="50467" y="1109762"/>
                  </a:cubicBezTo>
                  <a:cubicBezTo>
                    <a:pt x="50985" y="1103024"/>
                    <a:pt x="52022" y="1095248"/>
                    <a:pt x="53059" y="1088509"/>
                  </a:cubicBezTo>
                  <a:cubicBezTo>
                    <a:pt x="54096" y="1076587"/>
                    <a:pt x="54614" y="1067256"/>
                    <a:pt x="56169" y="1056371"/>
                  </a:cubicBezTo>
                  <a:lnTo>
                    <a:pt x="56169" y="1055334"/>
                  </a:lnTo>
                  <a:cubicBezTo>
                    <a:pt x="62908" y="1000905"/>
                    <a:pt x="73794" y="966174"/>
                    <a:pt x="89863" y="934036"/>
                  </a:cubicBezTo>
                  <a:cubicBezTo>
                    <a:pt x="91418" y="928852"/>
                    <a:pt x="94010" y="924705"/>
                    <a:pt x="97639" y="920558"/>
                  </a:cubicBezTo>
                  <a:cubicBezTo>
                    <a:pt x="100230" y="916411"/>
                    <a:pt x="102822" y="912264"/>
                    <a:pt x="105414" y="907599"/>
                  </a:cubicBezTo>
                  <a:cubicBezTo>
                    <a:pt x="113708" y="894122"/>
                    <a:pt x="123557" y="881162"/>
                    <a:pt x="133406" y="866648"/>
                  </a:cubicBezTo>
                  <a:cubicBezTo>
                    <a:pt x="139108" y="858354"/>
                    <a:pt x="146365" y="849542"/>
                    <a:pt x="152067" y="840211"/>
                  </a:cubicBezTo>
                  <a:cubicBezTo>
                    <a:pt x="161398" y="827252"/>
                    <a:pt x="170728" y="814811"/>
                    <a:pt x="181096" y="800297"/>
                  </a:cubicBezTo>
                  <a:cubicBezTo>
                    <a:pt x="294100" y="638048"/>
                    <a:pt x="1514337" y="612648"/>
                    <a:pt x="1697838" y="534374"/>
                  </a:cubicBezTo>
                  <a:cubicBezTo>
                    <a:pt x="1791144" y="495497"/>
                    <a:pt x="2515304" y="110350"/>
                    <a:pt x="2737684" y="41407"/>
                  </a:cubicBezTo>
                  <a:cubicBezTo>
                    <a:pt x="2852761" y="5640"/>
                    <a:pt x="2884900" y="-2136"/>
                    <a:pt x="3399120" y="456"/>
                  </a:cubicBezTo>
                  <a:cubicBezTo>
                    <a:pt x="3424521" y="456"/>
                    <a:pt x="3450957" y="456"/>
                    <a:pt x="3475320" y="1493"/>
                  </a:cubicBezTo>
                  <a:cubicBezTo>
                    <a:pt x="3495018" y="1493"/>
                    <a:pt x="3513679" y="2530"/>
                    <a:pt x="3532341" y="2530"/>
                  </a:cubicBezTo>
                  <a:cubicBezTo>
                    <a:pt x="4535900" y="34668"/>
                    <a:pt x="5011761" y="420334"/>
                    <a:pt x="5309822" y="477354"/>
                  </a:cubicBezTo>
                  <a:cubicBezTo>
                    <a:pt x="5495916" y="512085"/>
                    <a:pt x="5870696" y="509493"/>
                    <a:pt x="5881582" y="534374"/>
                  </a:cubicBezTo>
                  <a:cubicBezTo>
                    <a:pt x="5882618" y="538003"/>
                    <a:pt x="5885729" y="547334"/>
                    <a:pt x="5890913" y="561848"/>
                  </a:cubicBezTo>
                  <a:cubicBezTo>
                    <a:pt x="5898688" y="584656"/>
                    <a:pt x="5909573" y="620423"/>
                    <a:pt x="5920459" y="659819"/>
                  </a:cubicBezTo>
                  <a:cubicBezTo>
                    <a:pt x="5923051" y="668113"/>
                    <a:pt x="5926161" y="677444"/>
                    <a:pt x="5928235" y="686775"/>
                  </a:cubicBezTo>
                  <a:cubicBezTo>
                    <a:pt x="5931344" y="698697"/>
                    <a:pt x="5936010" y="711138"/>
                    <a:pt x="5939120" y="723060"/>
                  </a:cubicBezTo>
                  <a:cubicBezTo>
                    <a:pt x="5940675" y="729799"/>
                    <a:pt x="5941712" y="736020"/>
                    <a:pt x="5943267" y="741721"/>
                  </a:cubicBezTo>
                  <a:cubicBezTo>
                    <a:pt x="5948451" y="760383"/>
                    <a:pt x="5953117" y="779044"/>
                    <a:pt x="5956745" y="795113"/>
                  </a:cubicBezTo>
                  <a:cubicBezTo>
                    <a:pt x="5957782" y="799260"/>
                    <a:pt x="5958300" y="803407"/>
                    <a:pt x="5959337" y="808072"/>
                  </a:cubicBezTo>
                  <a:cubicBezTo>
                    <a:pt x="5961929" y="819995"/>
                    <a:pt x="5964521" y="831917"/>
                    <a:pt x="5965038" y="842285"/>
                  </a:cubicBezTo>
                  <a:cubicBezTo>
                    <a:pt x="5966076" y="844877"/>
                    <a:pt x="5966594" y="848505"/>
                    <a:pt x="5966594" y="851615"/>
                  </a:cubicBezTo>
                  <a:cubicBezTo>
                    <a:pt x="5968149" y="861983"/>
                    <a:pt x="5969185" y="868721"/>
                    <a:pt x="5969185" y="875460"/>
                  </a:cubicBezTo>
                  <a:cubicBezTo>
                    <a:pt x="5969185" y="888938"/>
                    <a:pt x="5970741" y="899305"/>
                    <a:pt x="5972814" y="907599"/>
                  </a:cubicBezTo>
                  <a:cubicBezTo>
                    <a:pt x="5974369" y="910191"/>
                    <a:pt x="5974369" y="912783"/>
                    <a:pt x="5976443" y="915375"/>
                  </a:cubicBezTo>
                  <a:cubicBezTo>
                    <a:pt x="5981627" y="927297"/>
                    <a:pt x="5989920" y="936627"/>
                    <a:pt x="5998732" y="947513"/>
                  </a:cubicBezTo>
                  <a:cubicBezTo>
                    <a:pt x="5999770" y="949068"/>
                    <a:pt x="6000287" y="950105"/>
                    <a:pt x="6001324" y="951660"/>
                  </a:cubicBezTo>
                  <a:cubicBezTo>
                    <a:pt x="6004954" y="956844"/>
                    <a:pt x="6009099" y="962028"/>
                    <a:pt x="6012210" y="967729"/>
                  </a:cubicBezTo>
                  <a:cubicBezTo>
                    <a:pt x="6013247" y="970321"/>
                    <a:pt x="6014802" y="971877"/>
                    <a:pt x="6015838" y="974469"/>
                  </a:cubicBezTo>
                  <a:cubicBezTo>
                    <a:pt x="6019467" y="980689"/>
                    <a:pt x="6022578" y="987946"/>
                    <a:pt x="6026206" y="996758"/>
                  </a:cubicBezTo>
                  <a:cubicBezTo>
                    <a:pt x="6027242" y="999350"/>
                    <a:pt x="6027761" y="1000905"/>
                    <a:pt x="6028798" y="1004534"/>
                  </a:cubicBezTo>
                  <a:cubicBezTo>
                    <a:pt x="6031390" y="1012309"/>
                    <a:pt x="6033981" y="1019566"/>
                    <a:pt x="6036573" y="1029415"/>
                  </a:cubicBezTo>
                  <a:cubicBezTo>
                    <a:pt x="6057827" y="1109244"/>
                    <a:pt x="6051607" y="1308297"/>
                    <a:pt x="6035018" y="1390199"/>
                  </a:cubicBezTo>
                  <a:cubicBezTo>
                    <a:pt x="6033464" y="1399530"/>
                    <a:pt x="6030872" y="1407305"/>
                    <a:pt x="6028280" y="1413007"/>
                  </a:cubicBezTo>
                  <a:cubicBezTo>
                    <a:pt x="6026725" y="1419228"/>
                    <a:pt x="6024133" y="1422338"/>
                    <a:pt x="6020505" y="1424930"/>
                  </a:cubicBezTo>
                  <a:cubicBezTo>
                    <a:pt x="6020505" y="1425966"/>
                    <a:pt x="6018949" y="1425966"/>
                    <a:pt x="6018949" y="1425966"/>
                  </a:cubicBezTo>
                  <a:cubicBezTo>
                    <a:pt x="6016357" y="1425966"/>
                    <a:pt x="6012729" y="1427003"/>
                    <a:pt x="6009618" y="1428558"/>
                  </a:cubicBezTo>
                  <a:cubicBezTo>
                    <a:pt x="6003398" y="1431150"/>
                    <a:pt x="5996140" y="1435297"/>
                    <a:pt x="5986811" y="1442036"/>
                  </a:cubicBezTo>
                  <a:cubicBezTo>
                    <a:pt x="5982663" y="1444627"/>
                    <a:pt x="5977480" y="1448775"/>
                    <a:pt x="5972296" y="1452403"/>
                  </a:cubicBezTo>
                  <a:cubicBezTo>
                    <a:pt x="5965557" y="1457587"/>
                    <a:pt x="5957782" y="1463289"/>
                    <a:pt x="5949487" y="1469509"/>
                  </a:cubicBezTo>
                  <a:cubicBezTo>
                    <a:pt x="5944304" y="1472619"/>
                    <a:pt x="5939120" y="1477285"/>
                    <a:pt x="5933419" y="1480395"/>
                  </a:cubicBezTo>
                  <a:cubicBezTo>
                    <a:pt x="5929271" y="1483505"/>
                    <a:pt x="5925124" y="1487134"/>
                    <a:pt x="5919941" y="1489725"/>
                  </a:cubicBezTo>
                  <a:cubicBezTo>
                    <a:pt x="5912165" y="1495946"/>
                    <a:pt x="5902834" y="1500611"/>
                    <a:pt x="5894541" y="1506832"/>
                  </a:cubicBezTo>
                  <a:cubicBezTo>
                    <a:pt x="5891949" y="1508387"/>
                    <a:pt x="5890394" y="1509423"/>
                    <a:pt x="5888838" y="1510979"/>
                  </a:cubicBezTo>
                  <a:cubicBezTo>
                    <a:pt x="5871732" y="1521346"/>
                    <a:pt x="5852553" y="1531195"/>
                    <a:pt x="5831300" y="1542599"/>
                  </a:cubicBezTo>
                  <a:cubicBezTo>
                    <a:pt x="5804344" y="1557113"/>
                    <a:pt x="5760802" y="1569554"/>
                    <a:pt x="5714149" y="1580958"/>
                  </a:cubicBezTo>
                  <a:cubicBezTo>
                    <a:pt x="5704818" y="1582513"/>
                    <a:pt x="5694451" y="1585105"/>
                    <a:pt x="5685120" y="1586660"/>
                  </a:cubicBezTo>
                  <a:cubicBezTo>
                    <a:pt x="5680974" y="1587697"/>
                    <a:pt x="5675790" y="1588215"/>
                    <a:pt x="5670607" y="1589252"/>
                  </a:cubicBezTo>
                  <a:cubicBezTo>
                    <a:pt x="5624990" y="1598583"/>
                    <a:pt x="5577818" y="1606358"/>
                    <a:pt x="5544124" y="1611542"/>
                  </a:cubicBezTo>
                  <a:cubicBezTo>
                    <a:pt x="5530647" y="1613097"/>
                    <a:pt x="5518725" y="1614652"/>
                    <a:pt x="5510430" y="1616725"/>
                  </a:cubicBezTo>
                  <a:cubicBezTo>
                    <a:pt x="5508875" y="1616725"/>
                    <a:pt x="5506283" y="1617762"/>
                    <a:pt x="5504210" y="1617762"/>
                  </a:cubicBezTo>
                  <a:cubicBezTo>
                    <a:pt x="5501618" y="1617762"/>
                    <a:pt x="5500063" y="1617762"/>
                    <a:pt x="5499027" y="1618799"/>
                  </a:cubicBezTo>
                  <a:cubicBezTo>
                    <a:pt x="5499027" y="1617762"/>
                    <a:pt x="5499027" y="1617762"/>
                    <a:pt x="5499027" y="1617762"/>
                  </a:cubicBezTo>
                  <a:cubicBezTo>
                    <a:pt x="5507321" y="1579403"/>
                    <a:pt x="5512505" y="1538970"/>
                    <a:pt x="5512505" y="1498020"/>
                  </a:cubicBezTo>
                  <a:cubicBezTo>
                    <a:pt x="5512505" y="1194775"/>
                    <a:pt x="5266798" y="950105"/>
                    <a:pt x="4965108" y="950105"/>
                  </a:cubicBezTo>
                  <a:cubicBezTo>
                    <a:pt x="4661863" y="950105"/>
                    <a:pt x="4417194" y="1194775"/>
                    <a:pt x="4417194" y="1498020"/>
                  </a:cubicBezTo>
                  <a:cubicBezTo>
                    <a:pt x="4417194" y="1538970"/>
                    <a:pt x="4422378" y="1579403"/>
                    <a:pt x="4430672" y="1618799"/>
                  </a:cubicBezTo>
                  <a:lnTo>
                    <a:pt x="4430672" y="1619836"/>
                  </a:lnTo>
                  <a:lnTo>
                    <a:pt x="1676067" y="1619836"/>
                  </a:lnTo>
                  <a:lnTo>
                    <a:pt x="1676067" y="1618799"/>
                  </a:lnTo>
                  <a:cubicBezTo>
                    <a:pt x="1685398" y="1579922"/>
                    <a:pt x="1690582" y="1538970"/>
                    <a:pt x="1690582" y="1498020"/>
                  </a:cubicBezTo>
                  <a:cubicBezTo>
                    <a:pt x="1690582" y="1194775"/>
                    <a:pt x="1444875" y="950105"/>
                    <a:pt x="1142667" y="950105"/>
                  </a:cubicBezTo>
                  <a:cubicBezTo>
                    <a:pt x="839940" y="950105"/>
                    <a:pt x="595271" y="1194775"/>
                    <a:pt x="595271" y="1498020"/>
                  </a:cubicBezTo>
                  <a:cubicBezTo>
                    <a:pt x="595271" y="1538970"/>
                    <a:pt x="600455" y="1579403"/>
                    <a:pt x="608749" y="1618799"/>
                  </a:cubicBezTo>
                  <a:lnTo>
                    <a:pt x="608749" y="1619836"/>
                  </a:lnTo>
                  <a:lnTo>
                    <a:pt x="340235" y="1619836"/>
                  </a:lnTo>
                  <a:cubicBezTo>
                    <a:pt x="308096" y="1619836"/>
                    <a:pt x="289953" y="1619836"/>
                    <a:pt x="272328" y="1618799"/>
                  </a:cubicBezTo>
                  <a:cubicBezTo>
                    <a:pt x="254704" y="1618799"/>
                    <a:pt x="237598" y="1617244"/>
                    <a:pt x="205459" y="1615170"/>
                  </a:cubicBezTo>
                  <a:cubicBezTo>
                    <a:pt x="193536" y="1615170"/>
                    <a:pt x="179022" y="1614134"/>
                    <a:pt x="161916" y="1612579"/>
                  </a:cubicBezTo>
                  <a:cubicBezTo>
                    <a:pt x="156733" y="1612579"/>
                    <a:pt x="149993" y="1612579"/>
                    <a:pt x="144292" y="1611542"/>
                  </a:cubicBezTo>
                  <a:cubicBezTo>
                    <a:pt x="135480" y="1611542"/>
                    <a:pt x="126667" y="1611542"/>
                    <a:pt x="116300" y="1610505"/>
                  </a:cubicBezTo>
                  <a:cubicBezTo>
                    <a:pt x="105932" y="1609469"/>
                    <a:pt x="96083" y="1608950"/>
                    <a:pt x="87271" y="1607913"/>
                  </a:cubicBezTo>
                  <a:cubicBezTo>
                    <a:pt x="64981" y="1603766"/>
                    <a:pt x="48394" y="1597546"/>
                    <a:pt x="35434" y="1590289"/>
                  </a:cubicBezTo>
                  <a:cubicBezTo>
                    <a:pt x="32843" y="1588734"/>
                    <a:pt x="30251" y="1587697"/>
                    <a:pt x="27659" y="1585105"/>
                  </a:cubicBezTo>
                  <a:cubicBezTo>
                    <a:pt x="19883" y="1579403"/>
                    <a:pt x="14181" y="1572146"/>
                    <a:pt x="10034" y="1565407"/>
                  </a:cubicBezTo>
                  <a:cubicBezTo>
                    <a:pt x="7442" y="1560224"/>
                    <a:pt x="4851" y="1555040"/>
                    <a:pt x="3296" y="1549338"/>
                  </a:cubicBezTo>
                  <a:cubicBezTo>
                    <a:pt x="-2407" y="1532232"/>
                    <a:pt x="185" y="1514089"/>
                    <a:pt x="4332" y="1499056"/>
                  </a:cubicBezTo>
                  <a:close/>
                  <a:moveTo>
                    <a:pt x="3516271" y="527636"/>
                  </a:moveTo>
                  <a:cubicBezTo>
                    <a:pt x="3516271" y="372126"/>
                    <a:pt x="3502794" y="215060"/>
                    <a:pt x="3484133" y="64734"/>
                  </a:cubicBezTo>
                  <a:cubicBezTo>
                    <a:pt x="3281969" y="62142"/>
                    <a:pt x="2956435" y="58513"/>
                    <a:pt x="2837728" y="77693"/>
                  </a:cubicBezTo>
                  <a:cubicBezTo>
                    <a:pt x="2785373" y="87024"/>
                    <a:pt x="2493014" y="205211"/>
                    <a:pt x="2239532" y="328583"/>
                  </a:cubicBezTo>
                  <a:cubicBezTo>
                    <a:pt x="2199618" y="348799"/>
                    <a:pt x="2160741" y="368497"/>
                    <a:pt x="2123937" y="387158"/>
                  </a:cubicBezTo>
                  <a:cubicBezTo>
                    <a:pt x="2122900" y="387158"/>
                    <a:pt x="2122900" y="388195"/>
                    <a:pt x="2122900" y="388195"/>
                  </a:cubicBezTo>
                  <a:cubicBezTo>
                    <a:pt x="2073655" y="413595"/>
                    <a:pt x="2028557" y="438995"/>
                    <a:pt x="1988643" y="463877"/>
                  </a:cubicBezTo>
                  <a:cubicBezTo>
                    <a:pt x="1939398" y="493423"/>
                    <a:pt x="1899483" y="521415"/>
                    <a:pt x="1874602" y="545260"/>
                  </a:cubicBezTo>
                  <a:cubicBezTo>
                    <a:pt x="1869418" y="549407"/>
                    <a:pt x="1866308" y="554591"/>
                    <a:pt x="1862161" y="558738"/>
                  </a:cubicBezTo>
                  <a:cubicBezTo>
                    <a:pt x="1856977" y="564958"/>
                    <a:pt x="1858014" y="569623"/>
                    <a:pt x="1863198" y="574289"/>
                  </a:cubicBezTo>
                  <a:cubicBezTo>
                    <a:pt x="1865789" y="576881"/>
                    <a:pt x="1869937" y="579473"/>
                    <a:pt x="1875120" y="581028"/>
                  </a:cubicBezTo>
                  <a:cubicBezTo>
                    <a:pt x="1907259" y="594505"/>
                    <a:pt x="1985014" y="601244"/>
                    <a:pt x="2094389" y="603836"/>
                  </a:cubicBezTo>
                  <a:cubicBezTo>
                    <a:pt x="2132749" y="605391"/>
                    <a:pt x="2175255" y="605391"/>
                    <a:pt x="2220871" y="605391"/>
                  </a:cubicBezTo>
                  <a:cubicBezTo>
                    <a:pt x="2346835" y="605391"/>
                    <a:pt x="2497161" y="602799"/>
                    <a:pt x="2660965" y="597097"/>
                  </a:cubicBezTo>
                  <a:cubicBezTo>
                    <a:pt x="2714357" y="595542"/>
                    <a:pt x="2768786" y="592950"/>
                    <a:pt x="2824251" y="591395"/>
                  </a:cubicBezTo>
                  <a:lnTo>
                    <a:pt x="2825287" y="591395"/>
                  </a:lnTo>
                  <a:cubicBezTo>
                    <a:pt x="2936736" y="586211"/>
                    <a:pt x="3051296" y="581028"/>
                    <a:pt x="3167929" y="574289"/>
                  </a:cubicBezTo>
                  <a:cubicBezTo>
                    <a:pt x="3196957" y="572734"/>
                    <a:pt x="3226504" y="571178"/>
                    <a:pt x="3255532" y="570142"/>
                  </a:cubicBezTo>
                  <a:cubicBezTo>
                    <a:pt x="3343136" y="564958"/>
                    <a:pt x="3430741" y="560811"/>
                    <a:pt x="3517308" y="555109"/>
                  </a:cubicBezTo>
                  <a:lnTo>
                    <a:pt x="3517308" y="527636"/>
                  </a:lnTo>
                  <a:close/>
                  <a:moveTo>
                    <a:pt x="4177708" y="144562"/>
                  </a:moveTo>
                  <a:cubicBezTo>
                    <a:pt x="4166822" y="141452"/>
                    <a:pt x="4155937" y="137823"/>
                    <a:pt x="4144014" y="135232"/>
                  </a:cubicBezTo>
                  <a:cubicBezTo>
                    <a:pt x="4037749" y="107758"/>
                    <a:pt x="3912822" y="89615"/>
                    <a:pt x="3806557" y="77693"/>
                  </a:cubicBezTo>
                  <a:cubicBezTo>
                    <a:pt x="3736577" y="70954"/>
                    <a:pt x="3674892" y="66807"/>
                    <a:pt x="3633422" y="66807"/>
                  </a:cubicBezTo>
                  <a:cubicBezTo>
                    <a:pt x="3613725" y="66807"/>
                    <a:pt x="3581585" y="66807"/>
                    <a:pt x="3540116" y="65770"/>
                  </a:cubicBezTo>
                  <a:cubicBezTo>
                    <a:pt x="3560332" y="223872"/>
                    <a:pt x="3573810" y="388713"/>
                    <a:pt x="3572255" y="550962"/>
                  </a:cubicBezTo>
                  <a:cubicBezTo>
                    <a:pt x="3757312" y="540076"/>
                    <a:pt x="3936149" y="528154"/>
                    <a:pt x="4094251" y="516232"/>
                  </a:cubicBezTo>
                  <a:cubicBezTo>
                    <a:pt x="4110320" y="515195"/>
                    <a:pt x="4126389" y="513640"/>
                    <a:pt x="4141940" y="512603"/>
                  </a:cubicBezTo>
                  <a:cubicBezTo>
                    <a:pt x="4187557" y="508974"/>
                    <a:pt x="4232655" y="505864"/>
                    <a:pt x="4274643" y="502236"/>
                  </a:cubicBezTo>
                  <a:cubicBezTo>
                    <a:pt x="4415639" y="491350"/>
                    <a:pt x="4530198" y="482020"/>
                    <a:pt x="4608471" y="474244"/>
                  </a:cubicBezTo>
                  <a:cubicBezTo>
                    <a:pt x="4624022" y="473207"/>
                    <a:pt x="4637500" y="472689"/>
                    <a:pt x="4649941" y="470097"/>
                  </a:cubicBezTo>
                  <a:cubicBezTo>
                    <a:pt x="4656161" y="470097"/>
                    <a:pt x="4661863" y="469060"/>
                    <a:pt x="4667047" y="468542"/>
                  </a:cubicBezTo>
                  <a:cubicBezTo>
                    <a:pt x="4677933" y="467505"/>
                    <a:pt x="4687263" y="466987"/>
                    <a:pt x="4694002" y="465950"/>
                  </a:cubicBezTo>
                  <a:cubicBezTo>
                    <a:pt x="4705406" y="464395"/>
                    <a:pt x="4712145" y="463358"/>
                    <a:pt x="4714219" y="462321"/>
                  </a:cubicBezTo>
                  <a:cubicBezTo>
                    <a:pt x="4776423" y="440032"/>
                    <a:pt x="4359137" y="196399"/>
                    <a:pt x="4177708" y="144562"/>
                  </a:cubicBezTo>
                  <a:close/>
                </a:path>
              </a:pathLst>
            </a:custGeom>
            <a:solidFill>
              <a:srgbClr val="B7312E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5A006911-DF7E-41DD-ADCB-C6BAD98069C2}"/>
                </a:ext>
              </a:extLst>
            </p:cNvPr>
            <p:cNvSpPr/>
            <p:nvPr/>
          </p:nvSpPr>
          <p:spPr>
            <a:xfrm>
              <a:off x="7602298" y="5422290"/>
              <a:ext cx="1657957" cy="542266"/>
            </a:xfrm>
            <a:custGeom>
              <a:avLst/>
              <a:gdLst>
                <a:gd name="connsiteX0" fmla="*/ 17210 w 1657957"/>
                <a:gd name="connsiteY0" fmla="*/ 517871 h 542266"/>
                <a:gd name="connsiteX1" fmla="*/ 235443 w 1657957"/>
                <a:gd name="connsiteY1" fmla="*/ 540679 h 542266"/>
                <a:gd name="connsiteX2" fmla="*/ 361925 w 1657957"/>
                <a:gd name="connsiteY2" fmla="*/ 542234 h 542266"/>
                <a:gd name="connsiteX3" fmla="*/ 1657843 w 1657957"/>
                <a:gd name="connsiteY3" fmla="*/ 491434 h 542266"/>
                <a:gd name="connsiteX4" fmla="*/ 1624668 w 1657957"/>
                <a:gd name="connsiteY4" fmla="*/ 2096 h 542266"/>
                <a:gd name="connsiteX5" fmla="*/ 978782 w 1657957"/>
                <a:gd name="connsiteY5" fmla="*/ 15055 h 542266"/>
                <a:gd name="connsiteX6" fmla="*/ 3215 w 1657957"/>
                <a:gd name="connsiteY6" fmla="*/ 496100 h 542266"/>
                <a:gd name="connsiteX7" fmla="*/ 17210 w 1657957"/>
                <a:gd name="connsiteY7" fmla="*/ 517871 h 542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7957" h="542266">
                  <a:moveTo>
                    <a:pt x="17210" y="517871"/>
                  </a:moveTo>
                  <a:cubicBezTo>
                    <a:pt x="48831" y="531349"/>
                    <a:pt x="126068" y="538087"/>
                    <a:pt x="235443" y="540679"/>
                  </a:cubicBezTo>
                  <a:cubicBezTo>
                    <a:pt x="273802" y="542234"/>
                    <a:pt x="316308" y="542234"/>
                    <a:pt x="361925" y="542234"/>
                  </a:cubicBezTo>
                  <a:cubicBezTo>
                    <a:pt x="689014" y="543271"/>
                    <a:pt x="1190276" y="519426"/>
                    <a:pt x="1657843" y="491434"/>
                  </a:cubicBezTo>
                  <a:cubicBezTo>
                    <a:pt x="1659399" y="327630"/>
                    <a:pt x="1644884" y="160716"/>
                    <a:pt x="1624668" y="2096"/>
                  </a:cubicBezTo>
                  <a:cubicBezTo>
                    <a:pt x="1422504" y="-496"/>
                    <a:pt x="1098006" y="-4125"/>
                    <a:pt x="978782" y="15055"/>
                  </a:cubicBezTo>
                  <a:cubicBezTo>
                    <a:pt x="890659" y="30087"/>
                    <a:pt x="121402" y="355104"/>
                    <a:pt x="3215" y="496100"/>
                  </a:cubicBezTo>
                  <a:cubicBezTo>
                    <a:pt x="-4043" y="503875"/>
                    <a:pt x="1141" y="511651"/>
                    <a:pt x="17210" y="517871"/>
                  </a:cubicBezTo>
                  <a:close/>
                </a:path>
              </a:pathLst>
            </a:custGeom>
            <a:solidFill>
              <a:srgbClr val="50B7C4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9E1966E1-2ABB-4971-8A26-E6F22A5485FF}"/>
                </a:ext>
              </a:extLst>
            </p:cNvPr>
            <p:cNvSpPr/>
            <p:nvPr/>
          </p:nvSpPr>
          <p:spPr>
            <a:xfrm>
              <a:off x="9283468" y="5424904"/>
              <a:ext cx="1180990" cy="485191"/>
            </a:xfrm>
            <a:custGeom>
              <a:avLst/>
              <a:gdLst>
                <a:gd name="connsiteX0" fmla="*/ 0 w 1180990"/>
                <a:gd name="connsiteY0" fmla="*/ 0 h 485191"/>
                <a:gd name="connsiteX1" fmla="*/ 33176 w 1180990"/>
                <a:gd name="connsiteY1" fmla="*/ 485192 h 485191"/>
                <a:gd name="connsiteX2" fmla="*/ 1174621 w 1180990"/>
                <a:gd name="connsiteY2" fmla="*/ 397069 h 485191"/>
                <a:gd name="connsiteX3" fmla="*/ 638628 w 1180990"/>
                <a:gd name="connsiteY3" fmla="*/ 79310 h 485191"/>
                <a:gd name="connsiteX4" fmla="*/ 93824 w 1180990"/>
                <a:gd name="connsiteY4" fmla="*/ 1037 h 485191"/>
                <a:gd name="connsiteX5" fmla="*/ 0 w 1180990"/>
                <a:gd name="connsiteY5" fmla="*/ 0 h 4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0990" h="485191">
                  <a:moveTo>
                    <a:pt x="0" y="0"/>
                  </a:moveTo>
                  <a:cubicBezTo>
                    <a:pt x="20216" y="158102"/>
                    <a:pt x="33694" y="322943"/>
                    <a:pt x="33176" y="485192"/>
                  </a:cubicBezTo>
                  <a:cubicBezTo>
                    <a:pt x="624633" y="448906"/>
                    <a:pt x="1148184" y="405363"/>
                    <a:pt x="1174621" y="397069"/>
                  </a:cubicBezTo>
                  <a:cubicBezTo>
                    <a:pt x="1237343" y="374780"/>
                    <a:pt x="820576" y="131147"/>
                    <a:pt x="638628" y="79310"/>
                  </a:cubicBezTo>
                  <a:cubicBezTo>
                    <a:pt x="458237" y="27473"/>
                    <a:pt x="204237" y="1037"/>
                    <a:pt x="93824" y="1037"/>
                  </a:cubicBezTo>
                  <a:cubicBezTo>
                    <a:pt x="73608" y="1037"/>
                    <a:pt x="41469" y="1037"/>
                    <a:pt x="0" y="0"/>
                  </a:cubicBezTo>
                  <a:close/>
                </a:path>
              </a:pathLst>
            </a:custGeom>
            <a:solidFill>
              <a:srgbClr val="50B7C4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EC024919-4122-4CB9-8932-D3D263DEF4E3}"/>
                </a:ext>
              </a:extLst>
            </p:cNvPr>
            <p:cNvSpPr/>
            <p:nvPr/>
          </p:nvSpPr>
          <p:spPr>
            <a:xfrm>
              <a:off x="7619163" y="5731314"/>
              <a:ext cx="394305" cy="245947"/>
            </a:xfrm>
            <a:custGeom>
              <a:avLst/>
              <a:gdLst>
                <a:gd name="connsiteX0" fmla="*/ 394305 w 394305"/>
                <a:gd name="connsiteY0" fmla="*/ 36749 h 245947"/>
                <a:gd name="connsiteX1" fmla="*/ 386011 w 394305"/>
                <a:gd name="connsiteY1" fmla="*/ 157010 h 245947"/>
                <a:gd name="connsiteX2" fmla="*/ 283374 w 394305"/>
                <a:gd name="connsiteY2" fmla="*/ 174116 h 245947"/>
                <a:gd name="connsiteX3" fmla="*/ 345578 w 394305"/>
                <a:gd name="connsiteY3" fmla="*/ 234247 h 245947"/>
                <a:gd name="connsiteX4" fmla="*/ 122680 w 394305"/>
                <a:gd name="connsiteY4" fmla="*/ 245651 h 245947"/>
                <a:gd name="connsiteX5" fmla="*/ 346 w 394305"/>
                <a:gd name="connsiteY5" fmla="*/ 209365 h 245947"/>
                <a:gd name="connsiteX6" fmla="*/ 215987 w 394305"/>
                <a:gd name="connsiteY6" fmla="*/ 47116 h 245947"/>
                <a:gd name="connsiteX7" fmla="*/ 265231 w 394305"/>
                <a:gd name="connsiteY7" fmla="*/ 20679 h 245947"/>
                <a:gd name="connsiteX8" fmla="*/ 266269 w 394305"/>
                <a:gd name="connsiteY8" fmla="*/ 20161 h 245947"/>
                <a:gd name="connsiteX9" fmla="*/ 336248 w 394305"/>
                <a:gd name="connsiteY9" fmla="*/ 463 h 245947"/>
                <a:gd name="connsiteX10" fmla="*/ 394305 w 394305"/>
                <a:gd name="connsiteY10" fmla="*/ 36749 h 245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4305" h="245947">
                  <a:moveTo>
                    <a:pt x="394305" y="36749"/>
                  </a:moveTo>
                  <a:cubicBezTo>
                    <a:pt x="394305" y="74071"/>
                    <a:pt x="389640" y="121243"/>
                    <a:pt x="386011" y="157010"/>
                  </a:cubicBezTo>
                  <a:cubicBezTo>
                    <a:pt x="376680" y="244096"/>
                    <a:pt x="299962" y="162194"/>
                    <a:pt x="283374" y="174116"/>
                  </a:cubicBezTo>
                  <a:cubicBezTo>
                    <a:pt x="261085" y="190186"/>
                    <a:pt x="334175" y="216622"/>
                    <a:pt x="345578" y="234247"/>
                  </a:cubicBezTo>
                  <a:cubicBezTo>
                    <a:pt x="283374" y="242541"/>
                    <a:pt x="161040" y="247206"/>
                    <a:pt x="122680" y="245651"/>
                  </a:cubicBezTo>
                  <a:cubicBezTo>
                    <a:pt x="13305" y="243059"/>
                    <a:pt x="-2764" y="226990"/>
                    <a:pt x="346" y="209365"/>
                  </a:cubicBezTo>
                  <a:cubicBezTo>
                    <a:pt x="63068" y="157528"/>
                    <a:pt x="128901" y="96879"/>
                    <a:pt x="215987" y="47116"/>
                  </a:cubicBezTo>
                  <a:cubicBezTo>
                    <a:pt x="233611" y="36749"/>
                    <a:pt x="249680" y="27937"/>
                    <a:pt x="265231" y="20679"/>
                  </a:cubicBezTo>
                  <a:cubicBezTo>
                    <a:pt x="265750" y="20161"/>
                    <a:pt x="265750" y="20161"/>
                    <a:pt x="266269" y="20161"/>
                  </a:cubicBezTo>
                  <a:cubicBezTo>
                    <a:pt x="288040" y="9794"/>
                    <a:pt x="309293" y="2537"/>
                    <a:pt x="336248" y="463"/>
                  </a:cubicBezTo>
                  <a:cubicBezTo>
                    <a:pt x="356464" y="-2129"/>
                    <a:pt x="394305" y="5647"/>
                    <a:pt x="394305" y="36749"/>
                  </a:cubicBezTo>
                  <a:close/>
                </a:path>
              </a:pathLst>
            </a:custGeom>
            <a:solidFill>
              <a:srgbClr val="9E2A28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A58F02A9-1E71-4A8F-A4DA-895DBA73C273}"/>
                </a:ext>
              </a:extLst>
            </p:cNvPr>
            <p:cNvSpPr/>
            <p:nvPr/>
          </p:nvSpPr>
          <p:spPr>
            <a:xfrm>
              <a:off x="5797447" y="6199152"/>
              <a:ext cx="400698" cy="219339"/>
            </a:xfrm>
            <a:custGeom>
              <a:avLst/>
              <a:gdLst>
                <a:gd name="connsiteX0" fmla="*/ 400698 w 400698"/>
                <a:gd name="connsiteY0" fmla="*/ 6413 h 219339"/>
                <a:gd name="connsiteX1" fmla="*/ 243114 w 400698"/>
                <a:gd name="connsiteY1" fmla="*/ 208058 h 219339"/>
                <a:gd name="connsiteX2" fmla="*/ 0 w 400698"/>
                <a:gd name="connsiteY2" fmla="*/ 216871 h 219339"/>
                <a:gd name="connsiteX3" fmla="*/ 96934 w 400698"/>
                <a:gd name="connsiteY3" fmla="*/ 711 h 219339"/>
                <a:gd name="connsiteX4" fmla="*/ 400698 w 400698"/>
                <a:gd name="connsiteY4" fmla="*/ 6413 h 21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0698" h="219339">
                  <a:moveTo>
                    <a:pt x="400698" y="6413"/>
                  </a:moveTo>
                  <a:cubicBezTo>
                    <a:pt x="376335" y="99719"/>
                    <a:pt x="346788" y="183695"/>
                    <a:pt x="243114" y="208058"/>
                  </a:cubicBezTo>
                  <a:cubicBezTo>
                    <a:pt x="165878" y="224127"/>
                    <a:pt x="81902" y="218944"/>
                    <a:pt x="0" y="216871"/>
                  </a:cubicBezTo>
                  <a:cubicBezTo>
                    <a:pt x="14515" y="110087"/>
                    <a:pt x="43025" y="75356"/>
                    <a:pt x="96934" y="711"/>
                  </a:cubicBezTo>
                  <a:cubicBezTo>
                    <a:pt x="198535" y="-326"/>
                    <a:pt x="301171" y="-1362"/>
                    <a:pt x="400698" y="6413"/>
                  </a:cubicBezTo>
                  <a:close/>
                </a:path>
              </a:pathLst>
            </a:custGeom>
            <a:solidFill>
              <a:srgbClr val="EEE9E4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C65DEE19-41E1-4AB1-90BA-687D160300CC}"/>
                </a:ext>
              </a:extLst>
            </p:cNvPr>
            <p:cNvSpPr/>
            <p:nvPr/>
          </p:nvSpPr>
          <p:spPr>
            <a:xfrm>
              <a:off x="5743570" y="5920982"/>
              <a:ext cx="6048534" cy="1057987"/>
            </a:xfrm>
            <a:custGeom>
              <a:avLst/>
              <a:gdLst>
                <a:gd name="connsiteX0" fmla="*/ 3078 w 6048534"/>
                <a:gd name="connsiteY0" fmla="*/ 987490 h 1057987"/>
                <a:gd name="connsiteX1" fmla="*/ 9817 w 6048534"/>
                <a:gd name="connsiteY1" fmla="*/ 1003559 h 1057987"/>
                <a:gd name="connsiteX2" fmla="*/ 27441 w 6048534"/>
                <a:gd name="connsiteY2" fmla="*/ 1023257 h 1057987"/>
                <a:gd name="connsiteX3" fmla="*/ 35217 w 6048534"/>
                <a:gd name="connsiteY3" fmla="*/ 1028441 h 1057987"/>
                <a:gd name="connsiteX4" fmla="*/ 87053 w 6048534"/>
                <a:gd name="connsiteY4" fmla="*/ 1046065 h 1057987"/>
                <a:gd name="connsiteX5" fmla="*/ 116082 w 6048534"/>
                <a:gd name="connsiteY5" fmla="*/ 1048657 h 1057987"/>
                <a:gd name="connsiteX6" fmla="*/ 144074 w 6048534"/>
                <a:gd name="connsiteY6" fmla="*/ 1049694 h 1057987"/>
                <a:gd name="connsiteX7" fmla="*/ 161698 w 6048534"/>
                <a:gd name="connsiteY7" fmla="*/ 1050731 h 1057987"/>
                <a:gd name="connsiteX8" fmla="*/ 205241 w 6048534"/>
                <a:gd name="connsiteY8" fmla="*/ 1053323 h 1057987"/>
                <a:gd name="connsiteX9" fmla="*/ 272110 w 6048534"/>
                <a:gd name="connsiteY9" fmla="*/ 1056951 h 1057987"/>
                <a:gd name="connsiteX10" fmla="*/ 340016 w 6048534"/>
                <a:gd name="connsiteY10" fmla="*/ 1057988 h 1057987"/>
                <a:gd name="connsiteX11" fmla="*/ 608531 w 6048534"/>
                <a:gd name="connsiteY11" fmla="*/ 1057988 h 1057987"/>
                <a:gd name="connsiteX12" fmla="*/ 608531 w 6048534"/>
                <a:gd name="connsiteY12" fmla="*/ 1056951 h 1057987"/>
                <a:gd name="connsiteX13" fmla="*/ 595053 w 6048534"/>
                <a:gd name="connsiteY13" fmla="*/ 936171 h 1057987"/>
                <a:gd name="connsiteX14" fmla="*/ 1142449 w 6048534"/>
                <a:gd name="connsiteY14" fmla="*/ 388257 h 1057987"/>
                <a:gd name="connsiteX15" fmla="*/ 1690363 w 6048534"/>
                <a:gd name="connsiteY15" fmla="*/ 936171 h 1057987"/>
                <a:gd name="connsiteX16" fmla="*/ 1675849 w 6048534"/>
                <a:gd name="connsiteY16" fmla="*/ 1056951 h 1057987"/>
                <a:gd name="connsiteX17" fmla="*/ 1675849 w 6048534"/>
                <a:gd name="connsiteY17" fmla="*/ 1057988 h 1057987"/>
                <a:gd name="connsiteX18" fmla="*/ 4428898 w 6048534"/>
                <a:gd name="connsiteY18" fmla="*/ 1057988 h 1057987"/>
                <a:gd name="connsiteX19" fmla="*/ 4428898 w 6048534"/>
                <a:gd name="connsiteY19" fmla="*/ 1056951 h 1057987"/>
                <a:gd name="connsiteX20" fmla="*/ 4415421 w 6048534"/>
                <a:gd name="connsiteY20" fmla="*/ 936171 h 1057987"/>
                <a:gd name="connsiteX21" fmla="*/ 4963336 w 6048534"/>
                <a:gd name="connsiteY21" fmla="*/ 388257 h 1057987"/>
                <a:gd name="connsiteX22" fmla="*/ 5510731 w 6048534"/>
                <a:gd name="connsiteY22" fmla="*/ 936171 h 1057987"/>
                <a:gd name="connsiteX23" fmla="*/ 5497254 w 6048534"/>
                <a:gd name="connsiteY23" fmla="*/ 1055914 h 1057987"/>
                <a:gd name="connsiteX24" fmla="*/ 5502438 w 6048534"/>
                <a:gd name="connsiteY24" fmla="*/ 1055914 h 1057987"/>
                <a:gd name="connsiteX25" fmla="*/ 5508658 w 6048534"/>
                <a:gd name="connsiteY25" fmla="*/ 1054878 h 1057987"/>
                <a:gd name="connsiteX26" fmla="*/ 5542352 w 6048534"/>
                <a:gd name="connsiteY26" fmla="*/ 1049694 h 1057987"/>
                <a:gd name="connsiteX27" fmla="*/ 5668833 w 6048534"/>
                <a:gd name="connsiteY27" fmla="*/ 1027404 h 1057987"/>
                <a:gd name="connsiteX28" fmla="*/ 5683347 w 6048534"/>
                <a:gd name="connsiteY28" fmla="*/ 1024812 h 1057987"/>
                <a:gd name="connsiteX29" fmla="*/ 5712376 w 6048534"/>
                <a:gd name="connsiteY29" fmla="*/ 1019110 h 1057987"/>
                <a:gd name="connsiteX30" fmla="*/ 5829527 w 6048534"/>
                <a:gd name="connsiteY30" fmla="*/ 980751 h 1057987"/>
                <a:gd name="connsiteX31" fmla="*/ 5887066 w 6048534"/>
                <a:gd name="connsiteY31" fmla="*/ 949131 h 1057987"/>
                <a:gd name="connsiteX32" fmla="*/ 5892767 w 6048534"/>
                <a:gd name="connsiteY32" fmla="*/ 944984 h 1057987"/>
                <a:gd name="connsiteX33" fmla="*/ 5918168 w 6048534"/>
                <a:gd name="connsiteY33" fmla="*/ 927878 h 1057987"/>
                <a:gd name="connsiteX34" fmla="*/ 5931645 w 6048534"/>
                <a:gd name="connsiteY34" fmla="*/ 918547 h 1057987"/>
                <a:gd name="connsiteX35" fmla="*/ 5947715 w 6048534"/>
                <a:gd name="connsiteY35" fmla="*/ 907661 h 1057987"/>
                <a:gd name="connsiteX36" fmla="*/ 5970522 w 6048534"/>
                <a:gd name="connsiteY36" fmla="*/ 890555 h 1057987"/>
                <a:gd name="connsiteX37" fmla="*/ 5985037 w 6048534"/>
                <a:gd name="connsiteY37" fmla="*/ 880188 h 1057987"/>
                <a:gd name="connsiteX38" fmla="*/ 6007846 w 6048534"/>
                <a:gd name="connsiteY38" fmla="*/ 866710 h 1057987"/>
                <a:gd name="connsiteX39" fmla="*/ 6017175 w 6048534"/>
                <a:gd name="connsiteY39" fmla="*/ 864118 h 1057987"/>
                <a:gd name="connsiteX40" fmla="*/ 6018731 w 6048534"/>
                <a:gd name="connsiteY40" fmla="*/ 863082 h 1057987"/>
                <a:gd name="connsiteX41" fmla="*/ 6026506 w 6048534"/>
                <a:gd name="connsiteY41" fmla="*/ 851159 h 1057987"/>
                <a:gd name="connsiteX42" fmla="*/ 6033245 w 6048534"/>
                <a:gd name="connsiteY42" fmla="*/ 828351 h 1057987"/>
                <a:gd name="connsiteX43" fmla="*/ 6034801 w 6048534"/>
                <a:gd name="connsiteY43" fmla="*/ 467567 h 1057987"/>
                <a:gd name="connsiteX44" fmla="*/ 6027025 w 6048534"/>
                <a:gd name="connsiteY44" fmla="*/ 442686 h 1057987"/>
                <a:gd name="connsiteX45" fmla="*/ 6024433 w 6048534"/>
                <a:gd name="connsiteY45" fmla="*/ 434910 h 1057987"/>
                <a:gd name="connsiteX46" fmla="*/ 6014066 w 6048534"/>
                <a:gd name="connsiteY46" fmla="*/ 412620 h 1057987"/>
                <a:gd name="connsiteX47" fmla="*/ 6010438 w 6048534"/>
                <a:gd name="connsiteY47" fmla="*/ 405882 h 1057987"/>
                <a:gd name="connsiteX48" fmla="*/ 5999551 w 6048534"/>
                <a:gd name="connsiteY48" fmla="*/ 389812 h 1057987"/>
                <a:gd name="connsiteX49" fmla="*/ 5996960 w 6048534"/>
                <a:gd name="connsiteY49" fmla="*/ 385665 h 1057987"/>
                <a:gd name="connsiteX50" fmla="*/ 5974670 w 6048534"/>
                <a:gd name="connsiteY50" fmla="*/ 353527 h 1057987"/>
                <a:gd name="connsiteX51" fmla="*/ 5971041 w 6048534"/>
                <a:gd name="connsiteY51" fmla="*/ 345751 h 1057987"/>
                <a:gd name="connsiteX52" fmla="*/ 5967413 w 6048534"/>
                <a:gd name="connsiteY52" fmla="*/ 313612 h 1057987"/>
                <a:gd name="connsiteX53" fmla="*/ 5964821 w 6048534"/>
                <a:gd name="connsiteY53" fmla="*/ 289767 h 1057987"/>
                <a:gd name="connsiteX54" fmla="*/ 5963266 w 6048534"/>
                <a:gd name="connsiteY54" fmla="*/ 280437 h 1057987"/>
                <a:gd name="connsiteX55" fmla="*/ 5957563 w 6048534"/>
                <a:gd name="connsiteY55" fmla="*/ 246225 h 1057987"/>
                <a:gd name="connsiteX56" fmla="*/ 5954971 w 6048534"/>
                <a:gd name="connsiteY56" fmla="*/ 233265 h 1057987"/>
                <a:gd name="connsiteX57" fmla="*/ 5941495 w 6048534"/>
                <a:gd name="connsiteY57" fmla="*/ 179874 h 1057987"/>
                <a:gd name="connsiteX58" fmla="*/ 5937347 w 6048534"/>
                <a:gd name="connsiteY58" fmla="*/ 161212 h 1057987"/>
                <a:gd name="connsiteX59" fmla="*/ 5926461 w 6048534"/>
                <a:gd name="connsiteY59" fmla="*/ 124926 h 1057987"/>
                <a:gd name="connsiteX60" fmla="*/ 5918686 w 6048534"/>
                <a:gd name="connsiteY60" fmla="*/ 97971 h 1057987"/>
                <a:gd name="connsiteX61" fmla="*/ 5889139 w 6048534"/>
                <a:gd name="connsiteY61" fmla="*/ 0 h 1057987"/>
                <a:gd name="connsiteX62" fmla="*/ 452502 w 6048534"/>
                <a:gd name="connsiteY62" fmla="*/ 283547 h 1057987"/>
                <a:gd name="connsiteX63" fmla="*/ 452502 w 6048534"/>
                <a:gd name="connsiteY63" fmla="*/ 284584 h 1057987"/>
                <a:gd name="connsiteX64" fmla="*/ 384596 w 6048534"/>
                <a:gd name="connsiteY64" fmla="*/ 435947 h 1057987"/>
                <a:gd name="connsiteX65" fmla="*/ 295437 w 6048534"/>
                <a:gd name="connsiteY65" fmla="*/ 485192 h 1057987"/>
                <a:gd name="connsiteX66" fmla="*/ 267445 w 6048534"/>
                <a:gd name="connsiteY66" fmla="*/ 490375 h 1057987"/>
                <a:gd name="connsiteX67" fmla="*/ 161180 w 6048534"/>
                <a:gd name="connsiteY67" fmla="*/ 497114 h 1057987"/>
                <a:gd name="connsiteX68" fmla="*/ 53878 w 6048534"/>
                <a:gd name="connsiteY68" fmla="*/ 494004 h 1057987"/>
                <a:gd name="connsiteX69" fmla="*/ 53878 w 6048534"/>
                <a:gd name="connsiteY69" fmla="*/ 495041 h 1057987"/>
                <a:gd name="connsiteX70" fmla="*/ 50768 w 6048534"/>
                <a:gd name="connsiteY70" fmla="*/ 527180 h 1057987"/>
                <a:gd name="connsiteX71" fmla="*/ 48176 w 6048534"/>
                <a:gd name="connsiteY71" fmla="*/ 548433 h 1057987"/>
                <a:gd name="connsiteX72" fmla="*/ 47139 w 6048534"/>
                <a:gd name="connsiteY72" fmla="*/ 571241 h 1057987"/>
                <a:gd name="connsiteX73" fmla="*/ 44547 w 6048534"/>
                <a:gd name="connsiteY73" fmla="*/ 596641 h 1057987"/>
                <a:gd name="connsiteX74" fmla="*/ 43510 w 6048534"/>
                <a:gd name="connsiteY74" fmla="*/ 623596 h 1057987"/>
                <a:gd name="connsiteX75" fmla="*/ 42474 w 6048534"/>
                <a:gd name="connsiteY75" fmla="*/ 650033 h 1057987"/>
                <a:gd name="connsiteX76" fmla="*/ 42474 w 6048534"/>
                <a:gd name="connsiteY76" fmla="*/ 672841 h 1057987"/>
                <a:gd name="connsiteX77" fmla="*/ 41437 w 6048534"/>
                <a:gd name="connsiteY77" fmla="*/ 684763 h 1057987"/>
                <a:gd name="connsiteX78" fmla="*/ 40400 w 6048534"/>
                <a:gd name="connsiteY78" fmla="*/ 717939 h 1057987"/>
                <a:gd name="connsiteX79" fmla="*/ 40400 w 6048534"/>
                <a:gd name="connsiteY79" fmla="*/ 834571 h 1057987"/>
                <a:gd name="connsiteX80" fmla="*/ 36253 w 6048534"/>
                <a:gd name="connsiteY80" fmla="*/ 856861 h 1057987"/>
                <a:gd name="connsiteX81" fmla="*/ 31069 w 6048534"/>
                <a:gd name="connsiteY81" fmla="*/ 872930 h 1057987"/>
                <a:gd name="connsiteX82" fmla="*/ 23294 w 6048534"/>
                <a:gd name="connsiteY82" fmla="*/ 887963 h 1057987"/>
                <a:gd name="connsiteX83" fmla="*/ 18110 w 6048534"/>
                <a:gd name="connsiteY83" fmla="*/ 898331 h 1057987"/>
                <a:gd name="connsiteX84" fmla="*/ 15518 w 6048534"/>
                <a:gd name="connsiteY84" fmla="*/ 901441 h 1057987"/>
                <a:gd name="connsiteX85" fmla="*/ 8780 w 6048534"/>
                <a:gd name="connsiteY85" fmla="*/ 916992 h 1057987"/>
                <a:gd name="connsiteX86" fmla="*/ 4633 w 6048534"/>
                <a:gd name="connsiteY86" fmla="*/ 926323 h 1057987"/>
                <a:gd name="connsiteX87" fmla="*/ 3596 w 6048534"/>
                <a:gd name="connsiteY87" fmla="*/ 931506 h 1057987"/>
                <a:gd name="connsiteX88" fmla="*/ 2041 w 6048534"/>
                <a:gd name="connsiteY88" fmla="*/ 937726 h 1057987"/>
                <a:gd name="connsiteX89" fmla="*/ 3078 w 6048534"/>
                <a:gd name="connsiteY89" fmla="*/ 987490 h 1057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6048534" h="1057987">
                  <a:moveTo>
                    <a:pt x="3078" y="987490"/>
                  </a:moveTo>
                  <a:cubicBezTo>
                    <a:pt x="4633" y="993710"/>
                    <a:pt x="7225" y="998375"/>
                    <a:pt x="9817" y="1003559"/>
                  </a:cubicBezTo>
                  <a:cubicBezTo>
                    <a:pt x="13964" y="1010298"/>
                    <a:pt x="20184" y="1017037"/>
                    <a:pt x="27441" y="1023257"/>
                  </a:cubicBezTo>
                  <a:cubicBezTo>
                    <a:pt x="30033" y="1025849"/>
                    <a:pt x="32625" y="1026886"/>
                    <a:pt x="35217" y="1028441"/>
                  </a:cubicBezTo>
                  <a:cubicBezTo>
                    <a:pt x="48176" y="1036216"/>
                    <a:pt x="64763" y="1041918"/>
                    <a:pt x="87053" y="1046065"/>
                  </a:cubicBezTo>
                  <a:cubicBezTo>
                    <a:pt x="95865" y="1047102"/>
                    <a:pt x="105714" y="1047620"/>
                    <a:pt x="116082" y="1048657"/>
                  </a:cubicBezTo>
                  <a:cubicBezTo>
                    <a:pt x="126449" y="1049694"/>
                    <a:pt x="135780" y="1049694"/>
                    <a:pt x="144074" y="1049694"/>
                  </a:cubicBezTo>
                  <a:cubicBezTo>
                    <a:pt x="150294" y="1050731"/>
                    <a:pt x="156515" y="1050731"/>
                    <a:pt x="161698" y="1050731"/>
                  </a:cubicBezTo>
                  <a:cubicBezTo>
                    <a:pt x="178804" y="1052286"/>
                    <a:pt x="193319" y="1052286"/>
                    <a:pt x="205241" y="1053323"/>
                  </a:cubicBezTo>
                  <a:cubicBezTo>
                    <a:pt x="237380" y="1054878"/>
                    <a:pt x="255523" y="1055914"/>
                    <a:pt x="272110" y="1056951"/>
                  </a:cubicBezTo>
                  <a:cubicBezTo>
                    <a:pt x="290253" y="1057988"/>
                    <a:pt x="307878" y="1057988"/>
                    <a:pt x="340016" y="1057988"/>
                  </a:cubicBezTo>
                  <a:lnTo>
                    <a:pt x="608531" y="1057988"/>
                  </a:lnTo>
                  <a:lnTo>
                    <a:pt x="608531" y="1056951"/>
                  </a:lnTo>
                  <a:cubicBezTo>
                    <a:pt x="600237" y="1018073"/>
                    <a:pt x="595053" y="977122"/>
                    <a:pt x="595053" y="936171"/>
                  </a:cubicBezTo>
                  <a:cubicBezTo>
                    <a:pt x="595053" y="632926"/>
                    <a:pt x="839723" y="388257"/>
                    <a:pt x="1142449" y="388257"/>
                  </a:cubicBezTo>
                  <a:cubicBezTo>
                    <a:pt x="1444658" y="388257"/>
                    <a:pt x="1690363" y="632926"/>
                    <a:pt x="1690363" y="936171"/>
                  </a:cubicBezTo>
                  <a:cubicBezTo>
                    <a:pt x="1690363" y="977122"/>
                    <a:pt x="1685180" y="1017555"/>
                    <a:pt x="1675849" y="1056951"/>
                  </a:cubicBezTo>
                  <a:lnTo>
                    <a:pt x="1675849" y="1057988"/>
                  </a:lnTo>
                  <a:lnTo>
                    <a:pt x="4428898" y="1057988"/>
                  </a:lnTo>
                  <a:lnTo>
                    <a:pt x="4428898" y="1056951"/>
                  </a:lnTo>
                  <a:cubicBezTo>
                    <a:pt x="4420605" y="1018073"/>
                    <a:pt x="4415421" y="977122"/>
                    <a:pt x="4415421" y="936171"/>
                  </a:cubicBezTo>
                  <a:cubicBezTo>
                    <a:pt x="4415421" y="632926"/>
                    <a:pt x="4660091" y="388257"/>
                    <a:pt x="4963336" y="388257"/>
                  </a:cubicBezTo>
                  <a:cubicBezTo>
                    <a:pt x="5265025" y="388257"/>
                    <a:pt x="5510731" y="632926"/>
                    <a:pt x="5510731" y="936171"/>
                  </a:cubicBezTo>
                  <a:cubicBezTo>
                    <a:pt x="5510731" y="977122"/>
                    <a:pt x="5505547" y="1017555"/>
                    <a:pt x="5497254" y="1055914"/>
                  </a:cubicBezTo>
                  <a:lnTo>
                    <a:pt x="5502438" y="1055914"/>
                  </a:lnTo>
                  <a:cubicBezTo>
                    <a:pt x="5503992" y="1055914"/>
                    <a:pt x="5506584" y="1054878"/>
                    <a:pt x="5508658" y="1054878"/>
                  </a:cubicBezTo>
                  <a:cubicBezTo>
                    <a:pt x="5516951" y="1053323"/>
                    <a:pt x="5528874" y="1051249"/>
                    <a:pt x="5542352" y="1049694"/>
                  </a:cubicBezTo>
                  <a:cubicBezTo>
                    <a:pt x="5576563" y="1044510"/>
                    <a:pt x="5623216" y="1036735"/>
                    <a:pt x="5668833" y="1027404"/>
                  </a:cubicBezTo>
                  <a:cubicBezTo>
                    <a:pt x="5674017" y="1026367"/>
                    <a:pt x="5679200" y="1025849"/>
                    <a:pt x="5683347" y="1024812"/>
                  </a:cubicBezTo>
                  <a:cubicBezTo>
                    <a:pt x="5692678" y="1023257"/>
                    <a:pt x="5703046" y="1020665"/>
                    <a:pt x="5712376" y="1019110"/>
                  </a:cubicBezTo>
                  <a:cubicBezTo>
                    <a:pt x="5759030" y="1008225"/>
                    <a:pt x="5802572" y="995265"/>
                    <a:pt x="5829527" y="980751"/>
                  </a:cubicBezTo>
                  <a:cubicBezTo>
                    <a:pt x="5850780" y="969865"/>
                    <a:pt x="5870479" y="959498"/>
                    <a:pt x="5887066" y="949131"/>
                  </a:cubicBezTo>
                  <a:cubicBezTo>
                    <a:pt x="5888621" y="947575"/>
                    <a:pt x="5890694" y="946539"/>
                    <a:pt x="5892767" y="944984"/>
                  </a:cubicBezTo>
                  <a:cubicBezTo>
                    <a:pt x="5901062" y="938763"/>
                    <a:pt x="5910393" y="934098"/>
                    <a:pt x="5918168" y="927878"/>
                  </a:cubicBezTo>
                  <a:cubicBezTo>
                    <a:pt x="5923352" y="925286"/>
                    <a:pt x="5927499" y="921657"/>
                    <a:pt x="5931645" y="918547"/>
                  </a:cubicBezTo>
                  <a:cubicBezTo>
                    <a:pt x="5937347" y="914918"/>
                    <a:pt x="5943050" y="910772"/>
                    <a:pt x="5947715" y="907661"/>
                  </a:cubicBezTo>
                  <a:cubicBezTo>
                    <a:pt x="5956527" y="901441"/>
                    <a:pt x="5963785" y="895739"/>
                    <a:pt x="5970522" y="890555"/>
                  </a:cubicBezTo>
                  <a:cubicBezTo>
                    <a:pt x="5975706" y="886926"/>
                    <a:pt x="5980890" y="882780"/>
                    <a:pt x="5985037" y="880188"/>
                  </a:cubicBezTo>
                  <a:cubicBezTo>
                    <a:pt x="5994368" y="873449"/>
                    <a:pt x="6002143" y="869302"/>
                    <a:pt x="6007846" y="866710"/>
                  </a:cubicBezTo>
                  <a:cubicBezTo>
                    <a:pt x="6011474" y="865155"/>
                    <a:pt x="6014584" y="864118"/>
                    <a:pt x="6017175" y="864118"/>
                  </a:cubicBezTo>
                  <a:cubicBezTo>
                    <a:pt x="6017175" y="864118"/>
                    <a:pt x="6018731" y="864118"/>
                    <a:pt x="6018731" y="863082"/>
                  </a:cubicBezTo>
                  <a:cubicBezTo>
                    <a:pt x="6021842" y="860490"/>
                    <a:pt x="6024433" y="857379"/>
                    <a:pt x="6026506" y="851159"/>
                  </a:cubicBezTo>
                  <a:cubicBezTo>
                    <a:pt x="6029098" y="844939"/>
                    <a:pt x="6031690" y="837682"/>
                    <a:pt x="6033245" y="828351"/>
                  </a:cubicBezTo>
                  <a:cubicBezTo>
                    <a:pt x="6050352" y="745930"/>
                    <a:pt x="6056053" y="547396"/>
                    <a:pt x="6034801" y="467567"/>
                  </a:cubicBezTo>
                  <a:cubicBezTo>
                    <a:pt x="6032209" y="458237"/>
                    <a:pt x="6029617" y="450461"/>
                    <a:pt x="6027025" y="442686"/>
                  </a:cubicBezTo>
                  <a:cubicBezTo>
                    <a:pt x="6025989" y="439057"/>
                    <a:pt x="6025470" y="437502"/>
                    <a:pt x="6024433" y="434910"/>
                  </a:cubicBezTo>
                  <a:cubicBezTo>
                    <a:pt x="6020805" y="426616"/>
                    <a:pt x="6017694" y="418841"/>
                    <a:pt x="6014066" y="412620"/>
                  </a:cubicBezTo>
                  <a:cubicBezTo>
                    <a:pt x="6013030" y="410028"/>
                    <a:pt x="6011474" y="408473"/>
                    <a:pt x="6010438" y="405882"/>
                  </a:cubicBezTo>
                  <a:cubicBezTo>
                    <a:pt x="6006808" y="400180"/>
                    <a:pt x="6002662" y="394996"/>
                    <a:pt x="5999551" y="389812"/>
                  </a:cubicBezTo>
                  <a:cubicBezTo>
                    <a:pt x="5998515" y="388257"/>
                    <a:pt x="5997996" y="387220"/>
                    <a:pt x="5996960" y="385665"/>
                  </a:cubicBezTo>
                  <a:cubicBezTo>
                    <a:pt x="5988148" y="374780"/>
                    <a:pt x="5979853" y="365449"/>
                    <a:pt x="5974670" y="353527"/>
                  </a:cubicBezTo>
                  <a:cubicBezTo>
                    <a:pt x="5973114" y="350935"/>
                    <a:pt x="5973114" y="348343"/>
                    <a:pt x="5971041" y="345751"/>
                  </a:cubicBezTo>
                  <a:cubicBezTo>
                    <a:pt x="5969486" y="337457"/>
                    <a:pt x="5967413" y="327090"/>
                    <a:pt x="5967413" y="313612"/>
                  </a:cubicBezTo>
                  <a:cubicBezTo>
                    <a:pt x="5967413" y="306874"/>
                    <a:pt x="5966376" y="300135"/>
                    <a:pt x="5964821" y="289767"/>
                  </a:cubicBezTo>
                  <a:cubicBezTo>
                    <a:pt x="5964821" y="286657"/>
                    <a:pt x="5963785" y="283028"/>
                    <a:pt x="5963266" y="280437"/>
                  </a:cubicBezTo>
                  <a:cubicBezTo>
                    <a:pt x="5962229" y="270069"/>
                    <a:pt x="5959637" y="258147"/>
                    <a:pt x="5957563" y="246225"/>
                  </a:cubicBezTo>
                  <a:cubicBezTo>
                    <a:pt x="5956527" y="242078"/>
                    <a:pt x="5956009" y="237930"/>
                    <a:pt x="5954971" y="233265"/>
                  </a:cubicBezTo>
                  <a:cubicBezTo>
                    <a:pt x="5951343" y="217196"/>
                    <a:pt x="5946159" y="198535"/>
                    <a:pt x="5941495" y="179874"/>
                  </a:cubicBezTo>
                  <a:cubicBezTo>
                    <a:pt x="5939939" y="174171"/>
                    <a:pt x="5938903" y="167951"/>
                    <a:pt x="5937347" y="161212"/>
                  </a:cubicBezTo>
                  <a:cubicBezTo>
                    <a:pt x="5934237" y="149290"/>
                    <a:pt x="5929572" y="136331"/>
                    <a:pt x="5926461" y="124926"/>
                  </a:cubicBezTo>
                  <a:cubicBezTo>
                    <a:pt x="5924907" y="115596"/>
                    <a:pt x="5921278" y="106265"/>
                    <a:pt x="5918686" y="97971"/>
                  </a:cubicBezTo>
                  <a:cubicBezTo>
                    <a:pt x="5907801" y="59094"/>
                    <a:pt x="5896397" y="23327"/>
                    <a:pt x="5889139" y="0"/>
                  </a:cubicBezTo>
                  <a:lnTo>
                    <a:pt x="452502" y="283547"/>
                  </a:lnTo>
                  <a:lnTo>
                    <a:pt x="452502" y="284584"/>
                  </a:lnTo>
                  <a:cubicBezTo>
                    <a:pt x="437470" y="342641"/>
                    <a:pt x="420363" y="396551"/>
                    <a:pt x="384596" y="435947"/>
                  </a:cubicBezTo>
                  <a:cubicBezTo>
                    <a:pt x="362306" y="458237"/>
                    <a:pt x="334314" y="475861"/>
                    <a:pt x="295437" y="485192"/>
                  </a:cubicBezTo>
                  <a:cubicBezTo>
                    <a:pt x="286107" y="486747"/>
                    <a:pt x="276776" y="488302"/>
                    <a:pt x="267445" y="490375"/>
                  </a:cubicBezTo>
                  <a:cubicBezTo>
                    <a:pt x="233233" y="495559"/>
                    <a:pt x="196947" y="497114"/>
                    <a:pt x="161180" y="497114"/>
                  </a:cubicBezTo>
                  <a:cubicBezTo>
                    <a:pt x="125413" y="497114"/>
                    <a:pt x="89645" y="495559"/>
                    <a:pt x="53878" y="494004"/>
                  </a:cubicBezTo>
                  <a:lnTo>
                    <a:pt x="53878" y="495041"/>
                  </a:lnTo>
                  <a:cubicBezTo>
                    <a:pt x="52322" y="505926"/>
                    <a:pt x="51286" y="515257"/>
                    <a:pt x="50768" y="527180"/>
                  </a:cubicBezTo>
                  <a:cubicBezTo>
                    <a:pt x="49731" y="533918"/>
                    <a:pt x="49212" y="541694"/>
                    <a:pt x="48176" y="548433"/>
                  </a:cubicBezTo>
                  <a:cubicBezTo>
                    <a:pt x="47139" y="556208"/>
                    <a:pt x="47139" y="563465"/>
                    <a:pt x="47139" y="571241"/>
                  </a:cubicBezTo>
                  <a:cubicBezTo>
                    <a:pt x="46102" y="579535"/>
                    <a:pt x="45584" y="588347"/>
                    <a:pt x="44547" y="596641"/>
                  </a:cubicBezTo>
                  <a:cubicBezTo>
                    <a:pt x="44547" y="604935"/>
                    <a:pt x="44547" y="614265"/>
                    <a:pt x="43510" y="623596"/>
                  </a:cubicBezTo>
                  <a:cubicBezTo>
                    <a:pt x="43510" y="631890"/>
                    <a:pt x="42474" y="640702"/>
                    <a:pt x="42474" y="650033"/>
                  </a:cubicBezTo>
                  <a:lnTo>
                    <a:pt x="42474" y="672841"/>
                  </a:lnTo>
                  <a:cubicBezTo>
                    <a:pt x="42474" y="676469"/>
                    <a:pt x="42474" y="680616"/>
                    <a:pt x="41437" y="684763"/>
                  </a:cubicBezTo>
                  <a:cubicBezTo>
                    <a:pt x="41437" y="695649"/>
                    <a:pt x="41437" y="707053"/>
                    <a:pt x="40400" y="717939"/>
                  </a:cubicBezTo>
                  <a:lnTo>
                    <a:pt x="40400" y="834571"/>
                  </a:lnTo>
                  <a:cubicBezTo>
                    <a:pt x="40400" y="841310"/>
                    <a:pt x="38845" y="849086"/>
                    <a:pt x="36253" y="856861"/>
                  </a:cubicBezTo>
                  <a:cubicBezTo>
                    <a:pt x="34698" y="863082"/>
                    <a:pt x="32625" y="867747"/>
                    <a:pt x="31069" y="872930"/>
                  </a:cubicBezTo>
                  <a:cubicBezTo>
                    <a:pt x="28478" y="878633"/>
                    <a:pt x="25886" y="883298"/>
                    <a:pt x="23294" y="887963"/>
                  </a:cubicBezTo>
                  <a:cubicBezTo>
                    <a:pt x="21739" y="892110"/>
                    <a:pt x="20184" y="895739"/>
                    <a:pt x="18110" y="898331"/>
                  </a:cubicBezTo>
                  <a:cubicBezTo>
                    <a:pt x="16556" y="900922"/>
                    <a:pt x="15518" y="901441"/>
                    <a:pt x="15518" y="901441"/>
                  </a:cubicBezTo>
                  <a:cubicBezTo>
                    <a:pt x="15518" y="901441"/>
                    <a:pt x="12408" y="907661"/>
                    <a:pt x="8780" y="916992"/>
                  </a:cubicBezTo>
                  <a:cubicBezTo>
                    <a:pt x="7743" y="919584"/>
                    <a:pt x="6188" y="922694"/>
                    <a:pt x="4633" y="926323"/>
                  </a:cubicBezTo>
                  <a:cubicBezTo>
                    <a:pt x="4633" y="927878"/>
                    <a:pt x="3596" y="929951"/>
                    <a:pt x="3596" y="931506"/>
                  </a:cubicBezTo>
                  <a:cubicBezTo>
                    <a:pt x="3078" y="934098"/>
                    <a:pt x="3078" y="935653"/>
                    <a:pt x="2041" y="937726"/>
                  </a:cubicBezTo>
                  <a:cubicBezTo>
                    <a:pt x="486" y="952759"/>
                    <a:pt x="-2106" y="970902"/>
                    <a:pt x="3078" y="987490"/>
                  </a:cubicBezTo>
                  <a:close/>
                </a:path>
              </a:pathLst>
            </a:custGeom>
            <a:solidFill>
              <a:srgbClr val="C39D86">
                <a:alpha val="32000"/>
              </a:srgbClr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44A15A82-A120-4816-9904-6350C7EBFA79}"/>
                </a:ext>
              </a:extLst>
            </p:cNvPr>
            <p:cNvSpPr/>
            <p:nvPr/>
          </p:nvSpPr>
          <p:spPr>
            <a:xfrm>
              <a:off x="9860411" y="5548275"/>
              <a:ext cx="400179" cy="247261"/>
            </a:xfrm>
            <a:custGeom>
              <a:avLst/>
              <a:gdLst>
                <a:gd name="connsiteX0" fmla="*/ 0 w 400179"/>
                <a:gd name="connsiteY0" fmla="*/ 0 h 247261"/>
                <a:gd name="connsiteX1" fmla="*/ 248297 w 400179"/>
                <a:gd name="connsiteY1" fmla="*/ 247261 h 247261"/>
                <a:gd name="connsiteX2" fmla="*/ 400179 w 400179"/>
                <a:gd name="connsiteY2" fmla="*/ 234302 h 247261"/>
                <a:gd name="connsiteX3" fmla="*/ 276289 w 400179"/>
                <a:gd name="connsiteY3" fmla="*/ 110931 h 247261"/>
                <a:gd name="connsiteX4" fmla="*/ 49245 w 400179"/>
                <a:gd name="connsiteY4" fmla="*/ 12441 h 247261"/>
                <a:gd name="connsiteX5" fmla="*/ 0 w 400179"/>
                <a:gd name="connsiteY5" fmla="*/ 0 h 247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179" h="247261">
                  <a:moveTo>
                    <a:pt x="0" y="0"/>
                  </a:moveTo>
                  <a:lnTo>
                    <a:pt x="248297" y="247261"/>
                  </a:lnTo>
                  <a:cubicBezTo>
                    <a:pt x="305318" y="242078"/>
                    <a:pt x="356118" y="237931"/>
                    <a:pt x="400179" y="234302"/>
                  </a:cubicBezTo>
                  <a:lnTo>
                    <a:pt x="276289" y="110931"/>
                  </a:lnTo>
                  <a:cubicBezTo>
                    <a:pt x="193869" y="67388"/>
                    <a:pt x="108857" y="29547"/>
                    <a:pt x="49245" y="12441"/>
                  </a:cubicBezTo>
                  <a:cubicBezTo>
                    <a:pt x="33694" y="8812"/>
                    <a:pt x="17106" y="4665"/>
                    <a:pt x="0" y="0"/>
                  </a:cubicBezTo>
                  <a:close/>
                </a:path>
              </a:pathLst>
            </a:custGeom>
            <a:solidFill>
              <a:srgbClr val="FFFFFF">
                <a:alpha val="36000"/>
              </a:srgbClr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42E507E4-DE12-47FB-B94B-38F449C6962E}"/>
                </a:ext>
              </a:extLst>
            </p:cNvPr>
            <p:cNvSpPr/>
            <p:nvPr/>
          </p:nvSpPr>
          <p:spPr>
            <a:xfrm>
              <a:off x="9355003" y="5485553"/>
              <a:ext cx="501260" cy="351971"/>
            </a:xfrm>
            <a:custGeom>
              <a:avLst/>
              <a:gdLst>
                <a:gd name="connsiteX0" fmla="*/ 0 w 501260"/>
                <a:gd name="connsiteY0" fmla="*/ 0 h 351971"/>
                <a:gd name="connsiteX1" fmla="*/ 18661 w 501260"/>
                <a:gd name="connsiteY1" fmla="*/ 202163 h 351971"/>
                <a:gd name="connsiteX2" fmla="*/ 167951 w 501260"/>
                <a:gd name="connsiteY2" fmla="*/ 351971 h 351971"/>
                <a:gd name="connsiteX3" fmla="*/ 501261 w 501260"/>
                <a:gd name="connsiteY3" fmla="*/ 329163 h 351971"/>
                <a:gd name="connsiteX4" fmla="*/ 181947 w 501260"/>
                <a:gd name="connsiteY4" fmla="*/ 9849 h 351971"/>
                <a:gd name="connsiteX5" fmla="*/ 26437 w 501260"/>
                <a:gd name="connsiteY5" fmla="*/ 518 h 351971"/>
                <a:gd name="connsiteX6" fmla="*/ 0 w 501260"/>
                <a:gd name="connsiteY6" fmla="*/ 518 h 351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1260" h="351971">
                  <a:moveTo>
                    <a:pt x="0" y="0"/>
                  </a:moveTo>
                  <a:cubicBezTo>
                    <a:pt x="8294" y="70498"/>
                    <a:pt x="14514" y="137886"/>
                    <a:pt x="18661" y="202163"/>
                  </a:cubicBezTo>
                  <a:lnTo>
                    <a:pt x="167951" y="351971"/>
                  </a:lnTo>
                  <a:cubicBezTo>
                    <a:pt x="286139" y="344196"/>
                    <a:pt x="398106" y="336420"/>
                    <a:pt x="501261" y="329163"/>
                  </a:cubicBezTo>
                  <a:lnTo>
                    <a:pt x="181947" y="9849"/>
                  </a:lnTo>
                  <a:cubicBezTo>
                    <a:pt x="119224" y="3629"/>
                    <a:pt x="64796" y="518"/>
                    <a:pt x="26437" y="518"/>
                  </a:cubicBezTo>
                  <a:lnTo>
                    <a:pt x="0" y="518"/>
                  </a:lnTo>
                  <a:close/>
                </a:path>
              </a:pathLst>
            </a:custGeom>
            <a:solidFill>
              <a:srgbClr val="FFFFFF">
                <a:alpha val="36000"/>
              </a:srgbClr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B82E6E16-EEAA-46F9-B4F7-48AB1431EBBF}"/>
                </a:ext>
              </a:extLst>
            </p:cNvPr>
            <p:cNvSpPr/>
            <p:nvPr/>
          </p:nvSpPr>
          <p:spPr>
            <a:xfrm>
              <a:off x="8544276" y="5481406"/>
              <a:ext cx="660918" cy="393440"/>
            </a:xfrm>
            <a:custGeom>
              <a:avLst/>
              <a:gdLst>
                <a:gd name="connsiteX0" fmla="*/ 0 w 660918"/>
                <a:gd name="connsiteY0" fmla="*/ 29547 h 393440"/>
                <a:gd name="connsiteX1" fmla="*/ 362857 w 660918"/>
                <a:gd name="connsiteY1" fmla="*/ 393441 h 393440"/>
                <a:gd name="connsiteX2" fmla="*/ 660918 w 660918"/>
                <a:gd name="connsiteY2" fmla="*/ 376335 h 393440"/>
                <a:gd name="connsiteX3" fmla="*/ 635518 w 660918"/>
                <a:gd name="connsiteY3" fmla="*/ 12441 h 393440"/>
                <a:gd name="connsiteX4" fmla="*/ 624633 w 660918"/>
                <a:gd name="connsiteY4" fmla="*/ 1555 h 393440"/>
                <a:gd name="connsiteX5" fmla="*/ 427653 w 660918"/>
                <a:gd name="connsiteY5" fmla="*/ 0 h 393440"/>
                <a:gd name="connsiteX6" fmla="*/ 51318 w 660918"/>
                <a:gd name="connsiteY6" fmla="*/ 14514 h 393440"/>
                <a:gd name="connsiteX7" fmla="*/ 0 w 660918"/>
                <a:gd name="connsiteY7" fmla="*/ 29547 h 39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0918" h="393440">
                  <a:moveTo>
                    <a:pt x="0" y="29547"/>
                  </a:moveTo>
                  <a:lnTo>
                    <a:pt x="362857" y="393441"/>
                  </a:lnTo>
                  <a:cubicBezTo>
                    <a:pt x="467567" y="387220"/>
                    <a:pt x="567612" y="381518"/>
                    <a:pt x="660918" y="376335"/>
                  </a:cubicBezTo>
                  <a:cubicBezTo>
                    <a:pt x="659363" y="266959"/>
                    <a:pt x="651588" y="147216"/>
                    <a:pt x="635518" y="12441"/>
                  </a:cubicBezTo>
                  <a:lnTo>
                    <a:pt x="624633" y="1555"/>
                  </a:lnTo>
                  <a:cubicBezTo>
                    <a:pt x="563465" y="518"/>
                    <a:pt x="495559" y="0"/>
                    <a:pt x="427653" y="0"/>
                  </a:cubicBezTo>
                  <a:cubicBezTo>
                    <a:pt x="237412" y="0"/>
                    <a:pt x="110931" y="5184"/>
                    <a:pt x="51318" y="14514"/>
                  </a:cubicBezTo>
                  <a:cubicBezTo>
                    <a:pt x="41469" y="16069"/>
                    <a:pt x="23845" y="21253"/>
                    <a:pt x="0" y="29547"/>
                  </a:cubicBezTo>
                  <a:close/>
                </a:path>
              </a:pathLst>
            </a:custGeom>
            <a:solidFill>
              <a:srgbClr val="FFFFFF">
                <a:alpha val="36000"/>
              </a:srgbClr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E860A6AE-55B5-4356-B30E-41B6336C9F5B}"/>
                </a:ext>
              </a:extLst>
            </p:cNvPr>
            <p:cNvSpPr/>
            <p:nvPr/>
          </p:nvSpPr>
          <p:spPr>
            <a:xfrm>
              <a:off x="5743792" y="6758663"/>
              <a:ext cx="608308" cy="221342"/>
            </a:xfrm>
            <a:custGeom>
              <a:avLst/>
              <a:gdLst>
                <a:gd name="connsiteX0" fmla="*/ 2855 w 608308"/>
                <a:gd name="connsiteY0" fmla="*/ 150845 h 221342"/>
                <a:gd name="connsiteX1" fmla="*/ 9594 w 608308"/>
                <a:gd name="connsiteY1" fmla="*/ 166914 h 221342"/>
                <a:gd name="connsiteX2" fmla="*/ 27219 w 608308"/>
                <a:gd name="connsiteY2" fmla="*/ 186612 h 221342"/>
                <a:gd name="connsiteX3" fmla="*/ 34994 w 608308"/>
                <a:gd name="connsiteY3" fmla="*/ 191796 h 221342"/>
                <a:gd name="connsiteX4" fmla="*/ 86831 w 608308"/>
                <a:gd name="connsiteY4" fmla="*/ 209421 h 221342"/>
                <a:gd name="connsiteX5" fmla="*/ 115860 w 608308"/>
                <a:gd name="connsiteY5" fmla="*/ 212012 h 221342"/>
                <a:gd name="connsiteX6" fmla="*/ 143851 w 608308"/>
                <a:gd name="connsiteY6" fmla="*/ 213049 h 221342"/>
                <a:gd name="connsiteX7" fmla="*/ 161476 w 608308"/>
                <a:gd name="connsiteY7" fmla="*/ 214086 h 221342"/>
                <a:gd name="connsiteX8" fmla="*/ 204500 w 608308"/>
                <a:gd name="connsiteY8" fmla="*/ 216677 h 221342"/>
                <a:gd name="connsiteX9" fmla="*/ 271888 w 608308"/>
                <a:gd name="connsiteY9" fmla="*/ 220306 h 221342"/>
                <a:gd name="connsiteX10" fmla="*/ 339794 w 608308"/>
                <a:gd name="connsiteY10" fmla="*/ 221343 h 221342"/>
                <a:gd name="connsiteX11" fmla="*/ 608309 w 608308"/>
                <a:gd name="connsiteY11" fmla="*/ 221343 h 221342"/>
                <a:gd name="connsiteX12" fmla="*/ 608309 w 608308"/>
                <a:gd name="connsiteY12" fmla="*/ 220306 h 221342"/>
                <a:gd name="connsiteX13" fmla="*/ 594831 w 608308"/>
                <a:gd name="connsiteY13" fmla="*/ 99527 h 221342"/>
                <a:gd name="connsiteX14" fmla="*/ 602607 w 608308"/>
                <a:gd name="connsiteY14" fmla="*/ 11922 h 221342"/>
                <a:gd name="connsiteX15" fmla="*/ 42770 w 608308"/>
                <a:gd name="connsiteY15" fmla="*/ 0 h 221342"/>
                <a:gd name="connsiteX16" fmla="*/ 38623 w 608308"/>
                <a:gd name="connsiteY16" fmla="*/ 20216 h 221342"/>
                <a:gd name="connsiteX17" fmla="*/ 33439 w 608308"/>
                <a:gd name="connsiteY17" fmla="*/ 36286 h 221342"/>
                <a:gd name="connsiteX18" fmla="*/ 25663 w 608308"/>
                <a:gd name="connsiteY18" fmla="*/ 51318 h 221342"/>
                <a:gd name="connsiteX19" fmla="*/ 20480 w 608308"/>
                <a:gd name="connsiteY19" fmla="*/ 61686 h 221342"/>
                <a:gd name="connsiteX20" fmla="*/ 17888 w 608308"/>
                <a:gd name="connsiteY20" fmla="*/ 65314 h 221342"/>
                <a:gd name="connsiteX21" fmla="*/ 11150 w 608308"/>
                <a:gd name="connsiteY21" fmla="*/ 80866 h 221342"/>
                <a:gd name="connsiteX22" fmla="*/ 7002 w 608308"/>
                <a:gd name="connsiteY22" fmla="*/ 90196 h 221342"/>
                <a:gd name="connsiteX23" fmla="*/ 6484 w 608308"/>
                <a:gd name="connsiteY23" fmla="*/ 95380 h 221342"/>
                <a:gd name="connsiteX24" fmla="*/ 4929 w 608308"/>
                <a:gd name="connsiteY24" fmla="*/ 101600 h 221342"/>
                <a:gd name="connsiteX25" fmla="*/ 2855 w 608308"/>
                <a:gd name="connsiteY25" fmla="*/ 150845 h 22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08308" h="221342">
                  <a:moveTo>
                    <a:pt x="2855" y="150845"/>
                  </a:moveTo>
                  <a:cubicBezTo>
                    <a:pt x="4411" y="156547"/>
                    <a:pt x="7002" y="161731"/>
                    <a:pt x="9594" y="166914"/>
                  </a:cubicBezTo>
                  <a:cubicBezTo>
                    <a:pt x="13741" y="173653"/>
                    <a:pt x="19443" y="180392"/>
                    <a:pt x="27219" y="186612"/>
                  </a:cubicBezTo>
                  <a:cubicBezTo>
                    <a:pt x="29811" y="189204"/>
                    <a:pt x="32403" y="190241"/>
                    <a:pt x="34994" y="191796"/>
                  </a:cubicBezTo>
                  <a:cubicBezTo>
                    <a:pt x="47954" y="199571"/>
                    <a:pt x="64541" y="205274"/>
                    <a:pt x="86831" y="209421"/>
                  </a:cubicBezTo>
                  <a:cubicBezTo>
                    <a:pt x="95643" y="210457"/>
                    <a:pt x="105492" y="210976"/>
                    <a:pt x="115860" y="212012"/>
                  </a:cubicBezTo>
                  <a:cubicBezTo>
                    <a:pt x="126227" y="213049"/>
                    <a:pt x="135558" y="213049"/>
                    <a:pt x="143851" y="213049"/>
                  </a:cubicBezTo>
                  <a:cubicBezTo>
                    <a:pt x="149553" y="214086"/>
                    <a:pt x="156292" y="214086"/>
                    <a:pt x="161476" y="214086"/>
                  </a:cubicBezTo>
                  <a:cubicBezTo>
                    <a:pt x="178582" y="215641"/>
                    <a:pt x="193096" y="216677"/>
                    <a:pt x="204500" y="216677"/>
                  </a:cubicBezTo>
                  <a:cubicBezTo>
                    <a:pt x="237158" y="218233"/>
                    <a:pt x="253745" y="220306"/>
                    <a:pt x="271888" y="220306"/>
                  </a:cubicBezTo>
                  <a:cubicBezTo>
                    <a:pt x="289513" y="221343"/>
                    <a:pt x="307655" y="221343"/>
                    <a:pt x="339794" y="221343"/>
                  </a:cubicBezTo>
                  <a:lnTo>
                    <a:pt x="608309" y="221343"/>
                  </a:lnTo>
                  <a:lnTo>
                    <a:pt x="608309" y="220306"/>
                  </a:lnTo>
                  <a:cubicBezTo>
                    <a:pt x="600015" y="181429"/>
                    <a:pt x="594831" y="140478"/>
                    <a:pt x="594831" y="99527"/>
                  </a:cubicBezTo>
                  <a:cubicBezTo>
                    <a:pt x="594831" y="69980"/>
                    <a:pt x="597423" y="39914"/>
                    <a:pt x="602607" y="11922"/>
                  </a:cubicBezTo>
                  <a:cubicBezTo>
                    <a:pt x="385929" y="6739"/>
                    <a:pt x="196206" y="2592"/>
                    <a:pt x="42770" y="0"/>
                  </a:cubicBezTo>
                  <a:cubicBezTo>
                    <a:pt x="42770" y="6220"/>
                    <a:pt x="41215" y="13478"/>
                    <a:pt x="38623" y="20216"/>
                  </a:cubicBezTo>
                  <a:cubicBezTo>
                    <a:pt x="37068" y="25918"/>
                    <a:pt x="34994" y="31102"/>
                    <a:pt x="33439" y="36286"/>
                  </a:cubicBezTo>
                  <a:cubicBezTo>
                    <a:pt x="30847" y="42506"/>
                    <a:pt x="28255" y="46653"/>
                    <a:pt x="25663" y="51318"/>
                  </a:cubicBezTo>
                  <a:cubicBezTo>
                    <a:pt x="24109" y="55465"/>
                    <a:pt x="22035" y="59094"/>
                    <a:pt x="20480" y="61686"/>
                  </a:cubicBezTo>
                  <a:cubicBezTo>
                    <a:pt x="18925" y="64278"/>
                    <a:pt x="17888" y="65314"/>
                    <a:pt x="17888" y="65314"/>
                  </a:cubicBezTo>
                  <a:cubicBezTo>
                    <a:pt x="17888" y="65314"/>
                    <a:pt x="14260" y="71535"/>
                    <a:pt x="11150" y="80866"/>
                  </a:cubicBezTo>
                  <a:cubicBezTo>
                    <a:pt x="10112" y="83457"/>
                    <a:pt x="8558" y="87086"/>
                    <a:pt x="7002" y="90196"/>
                  </a:cubicBezTo>
                  <a:cubicBezTo>
                    <a:pt x="7002" y="91751"/>
                    <a:pt x="6484" y="93825"/>
                    <a:pt x="6484" y="95380"/>
                  </a:cubicBezTo>
                  <a:cubicBezTo>
                    <a:pt x="5447" y="97972"/>
                    <a:pt x="5447" y="99527"/>
                    <a:pt x="4929" y="101600"/>
                  </a:cubicBezTo>
                  <a:cubicBezTo>
                    <a:pt x="263" y="116114"/>
                    <a:pt x="-2328" y="133739"/>
                    <a:pt x="2855" y="150845"/>
                  </a:cubicBezTo>
                  <a:close/>
                </a:path>
              </a:pathLst>
            </a:custGeom>
            <a:solidFill>
              <a:srgbClr val="C29F95">
                <a:alpha val="42000"/>
              </a:srgbClr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11194315-4A24-40FA-B260-3065CAE9F1F0}"/>
                </a:ext>
              </a:extLst>
            </p:cNvPr>
            <p:cNvSpPr/>
            <p:nvPr/>
          </p:nvSpPr>
          <p:spPr>
            <a:xfrm>
              <a:off x="7419937" y="6800133"/>
              <a:ext cx="2753048" cy="179355"/>
            </a:xfrm>
            <a:custGeom>
              <a:avLst/>
              <a:gdLst>
                <a:gd name="connsiteX0" fmla="*/ 0 w 2753048"/>
                <a:gd name="connsiteY0" fmla="*/ 178319 h 179355"/>
                <a:gd name="connsiteX1" fmla="*/ 0 w 2753048"/>
                <a:gd name="connsiteY1" fmla="*/ 179355 h 179355"/>
                <a:gd name="connsiteX2" fmla="*/ 2753049 w 2753048"/>
                <a:gd name="connsiteY2" fmla="*/ 179355 h 179355"/>
                <a:gd name="connsiteX3" fmla="*/ 2753049 w 2753048"/>
                <a:gd name="connsiteY3" fmla="*/ 178319 h 179355"/>
                <a:gd name="connsiteX4" fmla="*/ 2739572 w 2753048"/>
                <a:gd name="connsiteY4" fmla="*/ 57539 h 179355"/>
                <a:gd name="connsiteX5" fmla="*/ 2742163 w 2753048"/>
                <a:gd name="connsiteY5" fmla="*/ 8294 h 179355"/>
                <a:gd name="connsiteX6" fmla="*/ 11923 w 2753048"/>
                <a:gd name="connsiteY6" fmla="*/ 0 h 179355"/>
                <a:gd name="connsiteX7" fmla="*/ 14515 w 2753048"/>
                <a:gd name="connsiteY7" fmla="*/ 57539 h 179355"/>
                <a:gd name="connsiteX8" fmla="*/ 0 w 2753048"/>
                <a:gd name="connsiteY8" fmla="*/ 178319 h 179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53048" h="179355">
                  <a:moveTo>
                    <a:pt x="0" y="178319"/>
                  </a:moveTo>
                  <a:lnTo>
                    <a:pt x="0" y="179355"/>
                  </a:lnTo>
                  <a:lnTo>
                    <a:pt x="2753049" y="179355"/>
                  </a:lnTo>
                  <a:lnTo>
                    <a:pt x="2753049" y="178319"/>
                  </a:lnTo>
                  <a:cubicBezTo>
                    <a:pt x="2744755" y="139441"/>
                    <a:pt x="2739572" y="98490"/>
                    <a:pt x="2739572" y="57539"/>
                  </a:cubicBezTo>
                  <a:cubicBezTo>
                    <a:pt x="2739572" y="40433"/>
                    <a:pt x="2740608" y="24363"/>
                    <a:pt x="2742163" y="8294"/>
                  </a:cubicBezTo>
                  <a:cubicBezTo>
                    <a:pt x="1895669" y="37323"/>
                    <a:pt x="886408" y="21253"/>
                    <a:pt x="11923" y="0"/>
                  </a:cubicBezTo>
                  <a:cubicBezTo>
                    <a:pt x="13477" y="18661"/>
                    <a:pt x="14515" y="38359"/>
                    <a:pt x="14515" y="57539"/>
                  </a:cubicBezTo>
                  <a:cubicBezTo>
                    <a:pt x="13996" y="98490"/>
                    <a:pt x="9331" y="138922"/>
                    <a:pt x="0" y="178319"/>
                  </a:cubicBezTo>
                  <a:close/>
                </a:path>
              </a:pathLst>
            </a:custGeom>
            <a:solidFill>
              <a:srgbClr val="C29F95">
                <a:alpha val="42000"/>
              </a:srgbClr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D787D86F-24ED-4091-A3E3-A07D320C6755}"/>
                </a:ext>
              </a:extLst>
            </p:cNvPr>
            <p:cNvSpPr/>
            <p:nvPr/>
          </p:nvSpPr>
          <p:spPr>
            <a:xfrm>
              <a:off x="11238749" y="6604190"/>
              <a:ext cx="553097" cy="374261"/>
            </a:xfrm>
            <a:custGeom>
              <a:avLst/>
              <a:gdLst>
                <a:gd name="connsiteX0" fmla="*/ 16070 w 553097"/>
                <a:gd name="connsiteY0" fmla="*/ 253482 h 374261"/>
                <a:gd name="connsiteX1" fmla="*/ 2592 w 553097"/>
                <a:gd name="connsiteY1" fmla="*/ 373225 h 374261"/>
                <a:gd name="connsiteX2" fmla="*/ 2592 w 553097"/>
                <a:gd name="connsiteY2" fmla="*/ 374261 h 374261"/>
                <a:gd name="connsiteX3" fmla="*/ 7776 w 553097"/>
                <a:gd name="connsiteY3" fmla="*/ 373225 h 374261"/>
                <a:gd name="connsiteX4" fmla="*/ 13996 w 553097"/>
                <a:gd name="connsiteY4" fmla="*/ 372188 h 374261"/>
                <a:gd name="connsiteX5" fmla="*/ 47690 w 553097"/>
                <a:gd name="connsiteY5" fmla="*/ 367004 h 374261"/>
                <a:gd name="connsiteX6" fmla="*/ 174172 w 553097"/>
                <a:gd name="connsiteY6" fmla="*/ 344714 h 374261"/>
                <a:gd name="connsiteX7" fmla="*/ 188686 w 553097"/>
                <a:gd name="connsiteY7" fmla="*/ 342122 h 374261"/>
                <a:gd name="connsiteX8" fmla="*/ 217714 w 553097"/>
                <a:gd name="connsiteY8" fmla="*/ 335902 h 374261"/>
                <a:gd name="connsiteX9" fmla="*/ 334866 w 553097"/>
                <a:gd name="connsiteY9" fmla="*/ 297543 h 374261"/>
                <a:gd name="connsiteX10" fmla="*/ 392404 w 553097"/>
                <a:gd name="connsiteY10" fmla="*/ 265922 h 374261"/>
                <a:gd name="connsiteX11" fmla="*/ 398106 w 553097"/>
                <a:gd name="connsiteY11" fmla="*/ 261776 h 374261"/>
                <a:gd name="connsiteX12" fmla="*/ 423506 w 553097"/>
                <a:gd name="connsiteY12" fmla="*/ 244669 h 374261"/>
                <a:gd name="connsiteX13" fmla="*/ 436984 w 553097"/>
                <a:gd name="connsiteY13" fmla="*/ 235339 h 374261"/>
                <a:gd name="connsiteX14" fmla="*/ 453054 w 553097"/>
                <a:gd name="connsiteY14" fmla="*/ 224453 h 374261"/>
                <a:gd name="connsiteX15" fmla="*/ 475861 w 553097"/>
                <a:gd name="connsiteY15" fmla="*/ 207347 h 374261"/>
                <a:gd name="connsiteX16" fmla="*/ 490376 w 553097"/>
                <a:gd name="connsiteY16" fmla="*/ 196980 h 374261"/>
                <a:gd name="connsiteX17" fmla="*/ 513184 w 553097"/>
                <a:gd name="connsiteY17" fmla="*/ 183502 h 374261"/>
                <a:gd name="connsiteX18" fmla="*/ 522515 w 553097"/>
                <a:gd name="connsiteY18" fmla="*/ 180910 h 374261"/>
                <a:gd name="connsiteX19" fmla="*/ 524070 w 553097"/>
                <a:gd name="connsiteY19" fmla="*/ 179874 h 374261"/>
                <a:gd name="connsiteX20" fmla="*/ 531845 w 553097"/>
                <a:gd name="connsiteY20" fmla="*/ 167951 h 374261"/>
                <a:gd name="connsiteX21" fmla="*/ 538584 w 553097"/>
                <a:gd name="connsiteY21" fmla="*/ 145143 h 374261"/>
                <a:gd name="connsiteX22" fmla="*/ 553098 w 553097"/>
                <a:gd name="connsiteY22" fmla="*/ 0 h 374261"/>
                <a:gd name="connsiteX23" fmla="*/ 0 w 553097"/>
                <a:gd name="connsiteY23" fmla="*/ 123890 h 374261"/>
                <a:gd name="connsiteX24" fmla="*/ 16070 w 553097"/>
                <a:gd name="connsiteY24" fmla="*/ 253482 h 374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53097" h="374261">
                  <a:moveTo>
                    <a:pt x="16070" y="253482"/>
                  </a:moveTo>
                  <a:cubicBezTo>
                    <a:pt x="16070" y="294433"/>
                    <a:pt x="10886" y="334865"/>
                    <a:pt x="2592" y="373225"/>
                  </a:cubicBezTo>
                  <a:cubicBezTo>
                    <a:pt x="2592" y="373225"/>
                    <a:pt x="2592" y="373225"/>
                    <a:pt x="2592" y="374261"/>
                  </a:cubicBezTo>
                  <a:cubicBezTo>
                    <a:pt x="3628" y="373225"/>
                    <a:pt x="5184" y="373225"/>
                    <a:pt x="7776" y="373225"/>
                  </a:cubicBezTo>
                  <a:cubicBezTo>
                    <a:pt x="9331" y="373225"/>
                    <a:pt x="11923" y="372188"/>
                    <a:pt x="13996" y="372188"/>
                  </a:cubicBezTo>
                  <a:cubicBezTo>
                    <a:pt x="22290" y="370633"/>
                    <a:pt x="34213" y="369078"/>
                    <a:pt x="47690" y="367004"/>
                  </a:cubicBezTo>
                  <a:cubicBezTo>
                    <a:pt x="81902" y="361820"/>
                    <a:pt x="128555" y="354045"/>
                    <a:pt x="174172" y="344714"/>
                  </a:cubicBezTo>
                  <a:cubicBezTo>
                    <a:pt x="179356" y="343678"/>
                    <a:pt x="184539" y="343159"/>
                    <a:pt x="188686" y="342122"/>
                  </a:cubicBezTo>
                  <a:cubicBezTo>
                    <a:pt x="198016" y="340567"/>
                    <a:pt x="208383" y="337976"/>
                    <a:pt x="217714" y="335902"/>
                  </a:cubicBezTo>
                  <a:cubicBezTo>
                    <a:pt x="264367" y="325016"/>
                    <a:pt x="307911" y="312057"/>
                    <a:pt x="334866" y="297543"/>
                  </a:cubicBezTo>
                  <a:cubicBezTo>
                    <a:pt x="356118" y="286657"/>
                    <a:pt x="375816" y="276290"/>
                    <a:pt x="392404" y="265922"/>
                  </a:cubicBezTo>
                  <a:cubicBezTo>
                    <a:pt x="393959" y="264367"/>
                    <a:pt x="396033" y="263331"/>
                    <a:pt x="398106" y="261776"/>
                  </a:cubicBezTo>
                  <a:cubicBezTo>
                    <a:pt x="406401" y="255555"/>
                    <a:pt x="415730" y="250890"/>
                    <a:pt x="423506" y="244669"/>
                  </a:cubicBezTo>
                  <a:cubicBezTo>
                    <a:pt x="428690" y="242078"/>
                    <a:pt x="432837" y="238449"/>
                    <a:pt x="436984" y="235339"/>
                  </a:cubicBezTo>
                  <a:cubicBezTo>
                    <a:pt x="442686" y="232229"/>
                    <a:pt x="448388" y="227563"/>
                    <a:pt x="453054" y="224453"/>
                  </a:cubicBezTo>
                  <a:cubicBezTo>
                    <a:pt x="461866" y="218233"/>
                    <a:pt x="469122" y="212531"/>
                    <a:pt x="475861" y="207347"/>
                  </a:cubicBezTo>
                  <a:cubicBezTo>
                    <a:pt x="481045" y="204237"/>
                    <a:pt x="486229" y="199571"/>
                    <a:pt x="490376" y="196980"/>
                  </a:cubicBezTo>
                  <a:cubicBezTo>
                    <a:pt x="499707" y="190241"/>
                    <a:pt x="507482" y="186094"/>
                    <a:pt x="513184" y="183502"/>
                  </a:cubicBezTo>
                  <a:cubicBezTo>
                    <a:pt x="516812" y="181947"/>
                    <a:pt x="519923" y="180910"/>
                    <a:pt x="522515" y="180910"/>
                  </a:cubicBezTo>
                  <a:cubicBezTo>
                    <a:pt x="522515" y="180910"/>
                    <a:pt x="524070" y="180910"/>
                    <a:pt x="524070" y="179874"/>
                  </a:cubicBezTo>
                  <a:cubicBezTo>
                    <a:pt x="527179" y="177282"/>
                    <a:pt x="529771" y="173653"/>
                    <a:pt x="531845" y="167951"/>
                  </a:cubicBezTo>
                  <a:cubicBezTo>
                    <a:pt x="534437" y="161731"/>
                    <a:pt x="537029" y="154473"/>
                    <a:pt x="538584" y="145143"/>
                  </a:cubicBezTo>
                  <a:cubicBezTo>
                    <a:pt x="545322" y="110931"/>
                    <a:pt x="550506" y="57020"/>
                    <a:pt x="553098" y="0"/>
                  </a:cubicBezTo>
                  <a:cubicBezTo>
                    <a:pt x="422988" y="52874"/>
                    <a:pt x="233784" y="92788"/>
                    <a:pt x="0" y="123890"/>
                  </a:cubicBezTo>
                  <a:cubicBezTo>
                    <a:pt x="10886" y="165878"/>
                    <a:pt x="16070" y="209421"/>
                    <a:pt x="16070" y="253482"/>
                  </a:cubicBezTo>
                  <a:close/>
                </a:path>
              </a:pathLst>
            </a:custGeom>
            <a:solidFill>
              <a:srgbClr val="C29F95">
                <a:alpha val="42000"/>
              </a:srgbClr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8" name="-">
            <a:extLst>
              <a:ext uri="{FF2B5EF4-FFF2-40B4-BE49-F238E27FC236}">
                <a16:creationId xmlns:a16="http://schemas.microsoft.com/office/drawing/2014/main" id="{69FE7746-41F3-4A13-8325-288EEB257204}"/>
              </a:ext>
            </a:extLst>
          </p:cNvPr>
          <p:cNvGrpSpPr/>
          <p:nvPr/>
        </p:nvGrpSpPr>
        <p:grpSpPr>
          <a:xfrm>
            <a:off x="13381989" y="6328219"/>
            <a:ext cx="1091353" cy="1091354"/>
            <a:chOff x="13381989" y="6328219"/>
            <a:chExt cx="1091353" cy="1091354"/>
          </a:xfrm>
        </p:grpSpPr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7828AC5F-342C-4408-B3BD-8521B565B455}"/>
                </a:ext>
              </a:extLst>
            </p:cNvPr>
            <p:cNvSpPr/>
            <p:nvPr/>
          </p:nvSpPr>
          <p:spPr>
            <a:xfrm rot="1403356">
              <a:off x="13381989" y="6328219"/>
              <a:ext cx="1091353" cy="1091354"/>
            </a:xfrm>
            <a:custGeom>
              <a:avLst/>
              <a:gdLst>
                <a:gd name="connsiteX0" fmla="*/ 443722 w 887962"/>
                <a:gd name="connsiteY0" fmla="*/ 0 h 887963"/>
                <a:gd name="connsiteX1" fmla="*/ 887963 w 887962"/>
                <a:gd name="connsiteY1" fmla="*/ 443723 h 887963"/>
                <a:gd name="connsiteX2" fmla="*/ 443722 w 887962"/>
                <a:gd name="connsiteY2" fmla="*/ 887964 h 887963"/>
                <a:gd name="connsiteX3" fmla="*/ 0 w 887962"/>
                <a:gd name="connsiteY3" fmla="*/ 443723 h 887963"/>
                <a:gd name="connsiteX4" fmla="*/ 443722 w 887962"/>
                <a:gd name="connsiteY4" fmla="*/ 0 h 887963"/>
                <a:gd name="connsiteX5" fmla="*/ 443722 w 887962"/>
                <a:gd name="connsiteY5" fmla="*/ 771849 h 887963"/>
                <a:gd name="connsiteX6" fmla="*/ 595604 w 887962"/>
                <a:gd name="connsiteY6" fmla="*/ 733490 h 887963"/>
                <a:gd name="connsiteX7" fmla="*/ 625151 w 887962"/>
                <a:gd name="connsiteY7" fmla="*/ 715347 h 887963"/>
                <a:gd name="connsiteX8" fmla="*/ 647440 w 887962"/>
                <a:gd name="connsiteY8" fmla="*/ 699278 h 887963"/>
                <a:gd name="connsiteX9" fmla="*/ 648477 w 887962"/>
                <a:gd name="connsiteY9" fmla="*/ 698241 h 887963"/>
                <a:gd name="connsiteX10" fmla="*/ 672322 w 887962"/>
                <a:gd name="connsiteY10" fmla="*/ 676988 h 887963"/>
                <a:gd name="connsiteX11" fmla="*/ 673878 w 887962"/>
                <a:gd name="connsiteY11" fmla="*/ 675951 h 887963"/>
                <a:gd name="connsiteX12" fmla="*/ 771849 w 887962"/>
                <a:gd name="connsiteY12" fmla="*/ 443204 h 887963"/>
                <a:gd name="connsiteX13" fmla="*/ 766665 w 887962"/>
                <a:gd name="connsiteY13" fmla="*/ 388776 h 887963"/>
                <a:gd name="connsiteX14" fmla="*/ 758889 w 887962"/>
                <a:gd name="connsiteY14" fmla="*/ 354563 h 887963"/>
                <a:gd name="connsiteX15" fmla="*/ 750596 w 887962"/>
                <a:gd name="connsiteY15" fmla="*/ 328127 h 887963"/>
                <a:gd name="connsiteX16" fmla="*/ 735563 w 887962"/>
                <a:gd name="connsiteY16" fmla="*/ 295988 h 887963"/>
                <a:gd name="connsiteX17" fmla="*/ 492449 w 887962"/>
                <a:gd name="connsiteY17" fmla="*/ 120261 h 887963"/>
                <a:gd name="connsiteX18" fmla="*/ 459273 w 887962"/>
                <a:gd name="connsiteY18" fmla="*/ 117151 h 887963"/>
                <a:gd name="connsiteX19" fmla="*/ 444241 w 887962"/>
                <a:gd name="connsiteY19" fmla="*/ 116114 h 887963"/>
                <a:gd name="connsiteX20" fmla="*/ 430763 w 887962"/>
                <a:gd name="connsiteY20" fmla="*/ 117151 h 887963"/>
                <a:gd name="connsiteX21" fmla="*/ 396551 w 887962"/>
                <a:gd name="connsiteY21" fmla="*/ 120261 h 887963"/>
                <a:gd name="connsiteX22" fmla="*/ 152918 w 887962"/>
                <a:gd name="connsiteY22" fmla="*/ 295988 h 887963"/>
                <a:gd name="connsiteX23" fmla="*/ 138404 w 887962"/>
                <a:gd name="connsiteY23" fmla="*/ 328127 h 887963"/>
                <a:gd name="connsiteX24" fmla="*/ 129592 w 887962"/>
                <a:gd name="connsiteY24" fmla="*/ 354563 h 887963"/>
                <a:gd name="connsiteX25" fmla="*/ 121816 w 887962"/>
                <a:gd name="connsiteY25" fmla="*/ 388776 h 887963"/>
                <a:gd name="connsiteX26" fmla="*/ 116633 w 887962"/>
                <a:gd name="connsiteY26" fmla="*/ 443204 h 887963"/>
                <a:gd name="connsiteX27" fmla="*/ 214085 w 887962"/>
                <a:gd name="connsiteY27" fmla="*/ 675951 h 887963"/>
                <a:gd name="connsiteX28" fmla="*/ 240522 w 887962"/>
                <a:gd name="connsiteY28" fmla="*/ 698759 h 887963"/>
                <a:gd name="connsiteX29" fmla="*/ 263330 w 887962"/>
                <a:gd name="connsiteY29" fmla="*/ 714829 h 887963"/>
                <a:gd name="connsiteX30" fmla="*/ 292359 w 887962"/>
                <a:gd name="connsiteY30" fmla="*/ 732972 h 887963"/>
                <a:gd name="connsiteX31" fmla="*/ 443722 w 887962"/>
                <a:gd name="connsiteY31" fmla="*/ 771849 h 88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87962" h="887963">
                  <a:moveTo>
                    <a:pt x="443722" y="0"/>
                  </a:moveTo>
                  <a:cubicBezTo>
                    <a:pt x="688910" y="0"/>
                    <a:pt x="887963" y="199053"/>
                    <a:pt x="887963" y="443723"/>
                  </a:cubicBezTo>
                  <a:cubicBezTo>
                    <a:pt x="887963" y="688392"/>
                    <a:pt x="688910" y="887964"/>
                    <a:pt x="443722" y="887964"/>
                  </a:cubicBezTo>
                  <a:cubicBezTo>
                    <a:pt x="199053" y="887964"/>
                    <a:pt x="0" y="688392"/>
                    <a:pt x="0" y="443723"/>
                  </a:cubicBezTo>
                  <a:cubicBezTo>
                    <a:pt x="0" y="199053"/>
                    <a:pt x="199053" y="0"/>
                    <a:pt x="443722" y="0"/>
                  </a:cubicBezTo>
                  <a:close/>
                  <a:moveTo>
                    <a:pt x="443722" y="771849"/>
                  </a:moveTo>
                  <a:cubicBezTo>
                    <a:pt x="499187" y="771849"/>
                    <a:pt x="549988" y="757335"/>
                    <a:pt x="595604" y="733490"/>
                  </a:cubicBezTo>
                  <a:lnTo>
                    <a:pt x="625151" y="715347"/>
                  </a:lnTo>
                  <a:cubicBezTo>
                    <a:pt x="632926" y="710163"/>
                    <a:pt x="640702" y="704461"/>
                    <a:pt x="647440" y="699278"/>
                  </a:cubicBezTo>
                  <a:lnTo>
                    <a:pt x="648477" y="698241"/>
                  </a:lnTo>
                  <a:lnTo>
                    <a:pt x="672322" y="676988"/>
                  </a:lnTo>
                  <a:lnTo>
                    <a:pt x="673878" y="675951"/>
                  </a:lnTo>
                  <a:cubicBezTo>
                    <a:pt x="733490" y="616339"/>
                    <a:pt x="771849" y="534955"/>
                    <a:pt x="771849" y="443204"/>
                  </a:cubicBezTo>
                  <a:cubicBezTo>
                    <a:pt x="771849" y="424543"/>
                    <a:pt x="770294" y="406918"/>
                    <a:pt x="766665" y="388776"/>
                  </a:cubicBezTo>
                  <a:cubicBezTo>
                    <a:pt x="764073" y="377890"/>
                    <a:pt x="762518" y="365968"/>
                    <a:pt x="758889" y="354563"/>
                  </a:cubicBezTo>
                  <a:cubicBezTo>
                    <a:pt x="756297" y="346270"/>
                    <a:pt x="752669" y="336939"/>
                    <a:pt x="750596" y="328127"/>
                  </a:cubicBezTo>
                  <a:cubicBezTo>
                    <a:pt x="746449" y="317241"/>
                    <a:pt x="742302" y="306874"/>
                    <a:pt x="735563" y="295988"/>
                  </a:cubicBezTo>
                  <a:cubicBezTo>
                    <a:pt x="689429" y="203200"/>
                    <a:pt x="599751" y="135294"/>
                    <a:pt x="492449" y="120261"/>
                  </a:cubicBezTo>
                  <a:cubicBezTo>
                    <a:pt x="481045" y="118706"/>
                    <a:pt x="469641" y="117151"/>
                    <a:pt x="459273" y="117151"/>
                  </a:cubicBezTo>
                  <a:cubicBezTo>
                    <a:pt x="454090" y="116114"/>
                    <a:pt x="448906" y="116114"/>
                    <a:pt x="444241" y="116114"/>
                  </a:cubicBezTo>
                  <a:cubicBezTo>
                    <a:pt x="440093" y="116114"/>
                    <a:pt x="435947" y="116114"/>
                    <a:pt x="430763" y="117151"/>
                  </a:cubicBezTo>
                  <a:cubicBezTo>
                    <a:pt x="419878" y="117151"/>
                    <a:pt x="407955" y="118706"/>
                    <a:pt x="396551" y="120261"/>
                  </a:cubicBezTo>
                  <a:cubicBezTo>
                    <a:pt x="289249" y="135812"/>
                    <a:pt x="199053" y="203719"/>
                    <a:pt x="152918" y="295988"/>
                  </a:cubicBezTo>
                  <a:cubicBezTo>
                    <a:pt x="146698" y="306355"/>
                    <a:pt x="142551" y="317241"/>
                    <a:pt x="138404" y="328127"/>
                  </a:cubicBezTo>
                  <a:cubicBezTo>
                    <a:pt x="134776" y="336421"/>
                    <a:pt x="132184" y="345233"/>
                    <a:pt x="129592" y="354563"/>
                  </a:cubicBezTo>
                  <a:cubicBezTo>
                    <a:pt x="125963" y="365449"/>
                    <a:pt x="123371" y="376853"/>
                    <a:pt x="121816" y="388776"/>
                  </a:cubicBezTo>
                  <a:cubicBezTo>
                    <a:pt x="118706" y="406400"/>
                    <a:pt x="116633" y="424543"/>
                    <a:pt x="116633" y="443204"/>
                  </a:cubicBezTo>
                  <a:cubicBezTo>
                    <a:pt x="116633" y="534955"/>
                    <a:pt x="154991" y="617376"/>
                    <a:pt x="214085" y="675951"/>
                  </a:cubicBezTo>
                  <a:lnTo>
                    <a:pt x="240522" y="698759"/>
                  </a:lnTo>
                  <a:cubicBezTo>
                    <a:pt x="247261" y="704980"/>
                    <a:pt x="255036" y="710682"/>
                    <a:pt x="263330" y="714829"/>
                  </a:cubicBezTo>
                  <a:cubicBezTo>
                    <a:pt x="272661" y="722604"/>
                    <a:pt x="283028" y="727788"/>
                    <a:pt x="292359" y="732972"/>
                  </a:cubicBezTo>
                  <a:cubicBezTo>
                    <a:pt x="338494" y="758372"/>
                    <a:pt x="389294" y="771849"/>
                    <a:pt x="443722" y="771849"/>
                  </a:cubicBezTo>
                  <a:close/>
                </a:path>
              </a:pathLst>
            </a:custGeom>
            <a:solidFill>
              <a:srgbClr val="564B41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FF0D345E-6FAD-4EA6-A707-EA6CDFABC51F}"/>
                </a:ext>
              </a:extLst>
            </p:cNvPr>
            <p:cNvSpPr/>
            <p:nvPr/>
          </p:nvSpPr>
          <p:spPr>
            <a:xfrm rot="1403356">
              <a:off x="13525974" y="6472841"/>
              <a:ext cx="804657" cy="804021"/>
            </a:xfrm>
            <a:custGeom>
              <a:avLst/>
              <a:gdLst>
                <a:gd name="connsiteX0" fmla="*/ 0 w 654697"/>
                <a:gd name="connsiteY0" fmla="*/ 326053 h 654179"/>
                <a:gd name="connsiteX1" fmla="*/ 97972 w 654697"/>
                <a:gd name="connsiteY1" fmla="*/ 559318 h 654179"/>
                <a:gd name="connsiteX2" fmla="*/ 123890 w 654697"/>
                <a:gd name="connsiteY2" fmla="*/ 582127 h 654179"/>
                <a:gd name="connsiteX3" fmla="*/ 146698 w 654697"/>
                <a:gd name="connsiteY3" fmla="*/ 598715 h 654179"/>
                <a:gd name="connsiteX4" fmla="*/ 176245 w 654697"/>
                <a:gd name="connsiteY4" fmla="*/ 616857 h 654179"/>
                <a:gd name="connsiteX5" fmla="*/ 327090 w 654697"/>
                <a:gd name="connsiteY5" fmla="*/ 654180 h 654179"/>
                <a:gd name="connsiteX6" fmla="*/ 478972 w 654697"/>
                <a:gd name="connsiteY6" fmla="*/ 616857 h 654179"/>
                <a:gd name="connsiteX7" fmla="*/ 509555 w 654697"/>
                <a:gd name="connsiteY7" fmla="*/ 598715 h 654179"/>
                <a:gd name="connsiteX8" fmla="*/ 531845 w 654697"/>
                <a:gd name="connsiteY8" fmla="*/ 582127 h 654179"/>
                <a:gd name="connsiteX9" fmla="*/ 532363 w 654697"/>
                <a:gd name="connsiteY9" fmla="*/ 581090 h 654179"/>
                <a:gd name="connsiteX10" fmla="*/ 555690 w 654697"/>
                <a:gd name="connsiteY10" fmla="*/ 559837 h 654179"/>
                <a:gd name="connsiteX11" fmla="*/ 557245 w 654697"/>
                <a:gd name="connsiteY11" fmla="*/ 559318 h 654179"/>
                <a:gd name="connsiteX12" fmla="*/ 654698 w 654697"/>
                <a:gd name="connsiteY12" fmla="*/ 326053 h 654179"/>
                <a:gd name="connsiteX13" fmla="*/ 650033 w 654697"/>
                <a:gd name="connsiteY13" fmla="*/ 271625 h 654179"/>
                <a:gd name="connsiteX14" fmla="*/ 642257 w 654697"/>
                <a:gd name="connsiteY14" fmla="*/ 237931 h 654179"/>
                <a:gd name="connsiteX15" fmla="*/ 633963 w 654697"/>
                <a:gd name="connsiteY15" fmla="*/ 211494 h 654179"/>
                <a:gd name="connsiteX16" fmla="*/ 618931 w 654697"/>
                <a:gd name="connsiteY16" fmla="*/ 179355 h 654179"/>
                <a:gd name="connsiteX17" fmla="*/ 375816 w 654697"/>
                <a:gd name="connsiteY17" fmla="*/ 3629 h 654179"/>
                <a:gd name="connsiteX18" fmla="*/ 342122 w 654697"/>
                <a:gd name="connsiteY18" fmla="*/ 519 h 654179"/>
                <a:gd name="connsiteX19" fmla="*/ 327090 w 654697"/>
                <a:gd name="connsiteY19" fmla="*/ 0 h 654179"/>
                <a:gd name="connsiteX20" fmla="*/ 313612 w 654697"/>
                <a:gd name="connsiteY20" fmla="*/ 519 h 654179"/>
                <a:gd name="connsiteX21" fmla="*/ 279400 w 654697"/>
                <a:gd name="connsiteY21" fmla="*/ 3629 h 654179"/>
                <a:gd name="connsiteX22" fmla="*/ 35249 w 654697"/>
                <a:gd name="connsiteY22" fmla="*/ 179355 h 654179"/>
                <a:gd name="connsiteX23" fmla="*/ 21253 w 654697"/>
                <a:gd name="connsiteY23" fmla="*/ 211494 h 654179"/>
                <a:gd name="connsiteX24" fmla="*/ 12441 w 654697"/>
                <a:gd name="connsiteY24" fmla="*/ 237931 h 654179"/>
                <a:gd name="connsiteX25" fmla="*/ 4665 w 654697"/>
                <a:gd name="connsiteY25" fmla="*/ 271625 h 654179"/>
                <a:gd name="connsiteX26" fmla="*/ 0 w 654697"/>
                <a:gd name="connsiteY26" fmla="*/ 326053 h 65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54697" h="654179">
                  <a:moveTo>
                    <a:pt x="0" y="326053"/>
                  </a:moveTo>
                  <a:cubicBezTo>
                    <a:pt x="0" y="417804"/>
                    <a:pt x="37322" y="500743"/>
                    <a:pt x="97972" y="559318"/>
                  </a:cubicBezTo>
                  <a:lnTo>
                    <a:pt x="123890" y="582127"/>
                  </a:lnTo>
                  <a:cubicBezTo>
                    <a:pt x="131147" y="588347"/>
                    <a:pt x="138922" y="593531"/>
                    <a:pt x="146698" y="598715"/>
                  </a:cubicBezTo>
                  <a:cubicBezTo>
                    <a:pt x="156028" y="605971"/>
                    <a:pt x="166396" y="611155"/>
                    <a:pt x="176245" y="616857"/>
                  </a:cubicBezTo>
                  <a:cubicBezTo>
                    <a:pt x="221343" y="641221"/>
                    <a:pt x="272143" y="654180"/>
                    <a:pt x="327090" y="654180"/>
                  </a:cubicBezTo>
                  <a:cubicBezTo>
                    <a:pt x="382555" y="654180"/>
                    <a:pt x="433355" y="640184"/>
                    <a:pt x="478972" y="616857"/>
                  </a:cubicBezTo>
                  <a:lnTo>
                    <a:pt x="509555" y="598715"/>
                  </a:lnTo>
                  <a:cubicBezTo>
                    <a:pt x="516812" y="593012"/>
                    <a:pt x="524588" y="587828"/>
                    <a:pt x="531845" y="582127"/>
                  </a:cubicBezTo>
                  <a:lnTo>
                    <a:pt x="532363" y="581090"/>
                  </a:lnTo>
                  <a:lnTo>
                    <a:pt x="555690" y="559837"/>
                  </a:lnTo>
                  <a:lnTo>
                    <a:pt x="557245" y="559318"/>
                  </a:lnTo>
                  <a:cubicBezTo>
                    <a:pt x="617375" y="499706"/>
                    <a:pt x="654698" y="417804"/>
                    <a:pt x="654698" y="326053"/>
                  </a:cubicBezTo>
                  <a:cubicBezTo>
                    <a:pt x="654698" y="307392"/>
                    <a:pt x="653143" y="289249"/>
                    <a:pt x="650033" y="271625"/>
                  </a:cubicBezTo>
                  <a:cubicBezTo>
                    <a:pt x="647441" y="260739"/>
                    <a:pt x="645367" y="248816"/>
                    <a:pt x="642257" y="237931"/>
                  </a:cubicBezTo>
                  <a:cubicBezTo>
                    <a:pt x="640184" y="229118"/>
                    <a:pt x="637074" y="219788"/>
                    <a:pt x="633963" y="211494"/>
                  </a:cubicBezTo>
                  <a:cubicBezTo>
                    <a:pt x="629816" y="200608"/>
                    <a:pt x="625151" y="190241"/>
                    <a:pt x="618931" y="179355"/>
                  </a:cubicBezTo>
                  <a:cubicBezTo>
                    <a:pt x="572796" y="86567"/>
                    <a:pt x="482600" y="19180"/>
                    <a:pt x="375816" y="3629"/>
                  </a:cubicBezTo>
                  <a:cubicBezTo>
                    <a:pt x="364931" y="2074"/>
                    <a:pt x="353008" y="519"/>
                    <a:pt x="342122" y="519"/>
                  </a:cubicBezTo>
                  <a:cubicBezTo>
                    <a:pt x="337457" y="0"/>
                    <a:pt x="332792" y="0"/>
                    <a:pt x="327090" y="0"/>
                  </a:cubicBezTo>
                  <a:cubicBezTo>
                    <a:pt x="322424" y="0"/>
                    <a:pt x="318278" y="0"/>
                    <a:pt x="313612" y="519"/>
                  </a:cubicBezTo>
                  <a:cubicBezTo>
                    <a:pt x="301690" y="519"/>
                    <a:pt x="290286" y="2074"/>
                    <a:pt x="279400" y="3629"/>
                  </a:cubicBezTo>
                  <a:cubicBezTo>
                    <a:pt x="172098" y="18661"/>
                    <a:pt x="81902" y="86567"/>
                    <a:pt x="35249" y="179355"/>
                  </a:cubicBezTo>
                  <a:cubicBezTo>
                    <a:pt x="29547" y="189723"/>
                    <a:pt x="24881" y="200608"/>
                    <a:pt x="21253" y="211494"/>
                  </a:cubicBezTo>
                  <a:cubicBezTo>
                    <a:pt x="17625" y="219788"/>
                    <a:pt x="15033" y="228600"/>
                    <a:pt x="12441" y="237931"/>
                  </a:cubicBezTo>
                  <a:cubicBezTo>
                    <a:pt x="9330" y="248816"/>
                    <a:pt x="6220" y="259702"/>
                    <a:pt x="4665" y="271625"/>
                  </a:cubicBezTo>
                  <a:cubicBezTo>
                    <a:pt x="1555" y="289249"/>
                    <a:pt x="0" y="307392"/>
                    <a:pt x="0" y="326053"/>
                  </a:cubicBezTo>
                  <a:close/>
                </a:path>
              </a:pathLst>
            </a:custGeom>
            <a:solidFill>
              <a:srgbClr val="5C5C5C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FF7571C9-8512-4763-9B85-C734C0A8F00E}"/>
                </a:ext>
              </a:extLst>
            </p:cNvPr>
            <p:cNvSpPr/>
            <p:nvPr/>
          </p:nvSpPr>
          <p:spPr>
            <a:xfrm rot="1403356">
              <a:off x="13525337" y="6471566"/>
              <a:ext cx="805294" cy="805932"/>
            </a:xfrm>
            <a:custGeom>
              <a:avLst/>
              <a:gdLst>
                <a:gd name="connsiteX0" fmla="*/ 5184 w 655215"/>
                <a:gd name="connsiteY0" fmla="*/ 272661 h 655734"/>
                <a:gd name="connsiteX1" fmla="*/ 12959 w 655215"/>
                <a:gd name="connsiteY1" fmla="*/ 238449 h 655734"/>
                <a:gd name="connsiteX2" fmla="*/ 21771 w 655215"/>
                <a:gd name="connsiteY2" fmla="*/ 212012 h 655734"/>
                <a:gd name="connsiteX3" fmla="*/ 36286 w 655215"/>
                <a:gd name="connsiteY3" fmla="*/ 179874 h 655734"/>
                <a:gd name="connsiteX4" fmla="*/ 279918 w 655215"/>
                <a:gd name="connsiteY4" fmla="*/ 4147 h 655734"/>
                <a:gd name="connsiteX5" fmla="*/ 314131 w 655215"/>
                <a:gd name="connsiteY5" fmla="*/ 1037 h 655734"/>
                <a:gd name="connsiteX6" fmla="*/ 327608 w 655215"/>
                <a:gd name="connsiteY6" fmla="*/ 0 h 655734"/>
                <a:gd name="connsiteX7" fmla="*/ 342641 w 655215"/>
                <a:gd name="connsiteY7" fmla="*/ 1037 h 655734"/>
                <a:gd name="connsiteX8" fmla="*/ 375816 w 655215"/>
                <a:gd name="connsiteY8" fmla="*/ 4147 h 655734"/>
                <a:gd name="connsiteX9" fmla="*/ 618930 w 655215"/>
                <a:gd name="connsiteY9" fmla="*/ 179874 h 655734"/>
                <a:gd name="connsiteX10" fmla="*/ 633963 w 655215"/>
                <a:gd name="connsiteY10" fmla="*/ 212012 h 655734"/>
                <a:gd name="connsiteX11" fmla="*/ 642257 w 655215"/>
                <a:gd name="connsiteY11" fmla="*/ 238449 h 655734"/>
                <a:gd name="connsiteX12" fmla="*/ 650032 w 655215"/>
                <a:gd name="connsiteY12" fmla="*/ 272661 h 655734"/>
                <a:gd name="connsiteX13" fmla="*/ 655216 w 655215"/>
                <a:gd name="connsiteY13" fmla="*/ 327090 h 655734"/>
                <a:gd name="connsiteX14" fmla="*/ 557245 w 655215"/>
                <a:gd name="connsiteY14" fmla="*/ 559837 h 655734"/>
                <a:gd name="connsiteX15" fmla="*/ 555690 w 655215"/>
                <a:gd name="connsiteY15" fmla="*/ 560874 h 655734"/>
                <a:gd name="connsiteX16" fmla="*/ 531845 w 655215"/>
                <a:gd name="connsiteY16" fmla="*/ 582127 h 655734"/>
                <a:gd name="connsiteX17" fmla="*/ 530808 w 655215"/>
                <a:gd name="connsiteY17" fmla="*/ 583163 h 655734"/>
                <a:gd name="connsiteX18" fmla="*/ 508518 w 655215"/>
                <a:gd name="connsiteY18" fmla="*/ 599233 h 655734"/>
                <a:gd name="connsiteX19" fmla="*/ 478971 w 655215"/>
                <a:gd name="connsiteY19" fmla="*/ 617375 h 655734"/>
                <a:gd name="connsiteX20" fmla="*/ 327090 w 655215"/>
                <a:gd name="connsiteY20" fmla="*/ 655735 h 655734"/>
                <a:gd name="connsiteX21" fmla="*/ 175726 w 655215"/>
                <a:gd name="connsiteY21" fmla="*/ 617375 h 655734"/>
                <a:gd name="connsiteX22" fmla="*/ 146698 w 655215"/>
                <a:gd name="connsiteY22" fmla="*/ 599233 h 655734"/>
                <a:gd name="connsiteX23" fmla="*/ 123889 w 655215"/>
                <a:gd name="connsiteY23" fmla="*/ 583163 h 655734"/>
                <a:gd name="connsiteX24" fmla="*/ 97453 w 655215"/>
                <a:gd name="connsiteY24" fmla="*/ 560355 h 655734"/>
                <a:gd name="connsiteX25" fmla="*/ 0 w 655215"/>
                <a:gd name="connsiteY25" fmla="*/ 327608 h 655734"/>
                <a:gd name="connsiteX26" fmla="*/ 5184 w 655215"/>
                <a:gd name="connsiteY26" fmla="*/ 272661 h 655734"/>
                <a:gd name="connsiteX27" fmla="*/ 279400 w 655215"/>
                <a:gd name="connsiteY27" fmla="*/ 31621 h 655734"/>
                <a:gd name="connsiteX28" fmla="*/ 61167 w 655215"/>
                <a:gd name="connsiteY28" fmla="*/ 188686 h 655734"/>
                <a:gd name="connsiteX29" fmla="*/ 201126 w 655215"/>
                <a:gd name="connsiteY29" fmla="*/ 234821 h 655734"/>
                <a:gd name="connsiteX30" fmla="*/ 256592 w 655215"/>
                <a:gd name="connsiteY30" fmla="*/ 252445 h 655734"/>
                <a:gd name="connsiteX31" fmla="*/ 279400 w 655215"/>
                <a:gd name="connsiteY31" fmla="*/ 260220 h 655734"/>
                <a:gd name="connsiteX32" fmla="*/ 279400 w 655215"/>
                <a:gd name="connsiteY32" fmla="*/ 31621 h 655734"/>
                <a:gd name="connsiteX33" fmla="*/ 327090 w 655215"/>
                <a:gd name="connsiteY33" fmla="*/ 297543 h 655734"/>
                <a:gd name="connsiteX34" fmla="*/ 297542 w 655215"/>
                <a:gd name="connsiteY34" fmla="*/ 327090 h 655734"/>
                <a:gd name="connsiteX35" fmla="*/ 327090 w 655215"/>
                <a:gd name="connsiteY35" fmla="*/ 356637 h 655734"/>
                <a:gd name="connsiteX36" fmla="*/ 356636 w 655215"/>
                <a:gd name="connsiteY36" fmla="*/ 327090 h 655734"/>
                <a:gd name="connsiteX37" fmla="*/ 327090 w 655215"/>
                <a:gd name="connsiteY37" fmla="*/ 297543 h 655734"/>
                <a:gd name="connsiteX38" fmla="*/ 375816 w 655215"/>
                <a:gd name="connsiteY38" fmla="*/ 31621 h 655734"/>
                <a:gd name="connsiteX39" fmla="*/ 375816 w 655215"/>
                <a:gd name="connsiteY39" fmla="*/ 260220 h 655734"/>
                <a:gd name="connsiteX40" fmla="*/ 398624 w 655215"/>
                <a:gd name="connsiteY40" fmla="*/ 252445 h 655734"/>
                <a:gd name="connsiteX41" fmla="*/ 454608 w 655215"/>
                <a:gd name="connsiteY41" fmla="*/ 234821 h 655734"/>
                <a:gd name="connsiteX42" fmla="*/ 593012 w 655215"/>
                <a:gd name="connsiteY42" fmla="*/ 188686 h 655734"/>
                <a:gd name="connsiteX43" fmla="*/ 375816 w 655215"/>
                <a:gd name="connsiteY43" fmla="*/ 31621 h 655734"/>
                <a:gd name="connsiteX44" fmla="*/ 540657 w 655215"/>
                <a:gd name="connsiteY44" fmla="*/ 538066 h 655734"/>
                <a:gd name="connsiteX45" fmla="*/ 627225 w 655215"/>
                <a:gd name="connsiteY45" fmla="*/ 327090 h 655734"/>
                <a:gd name="connsiteX46" fmla="*/ 624114 w 655215"/>
                <a:gd name="connsiteY46" fmla="*/ 281474 h 655734"/>
                <a:gd name="connsiteX47" fmla="*/ 484673 w 655215"/>
                <a:gd name="connsiteY47" fmla="*/ 326571 h 655734"/>
                <a:gd name="connsiteX48" fmla="*/ 429208 w 655215"/>
                <a:gd name="connsiteY48" fmla="*/ 344714 h 655734"/>
                <a:gd name="connsiteX49" fmla="*/ 406400 w 655215"/>
                <a:gd name="connsiteY49" fmla="*/ 352490 h 655734"/>
                <a:gd name="connsiteX50" fmla="*/ 420914 w 655215"/>
                <a:gd name="connsiteY50" fmla="*/ 372188 h 655734"/>
                <a:gd name="connsiteX51" fmla="*/ 455126 w 655215"/>
                <a:gd name="connsiteY51" fmla="*/ 419878 h 655734"/>
                <a:gd name="connsiteX52" fmla="*/ 540657 w 655215"/>
                <a:gd name="connsiteY52" fmla="*/ 538066 h 655734"/>
                <a:gd name="connsiteX53" fmla="*/ 327090 w 655215"/>
                <a:gd name="connsiteY53" fmla="*/ 627225 h 655734"/>
                <a:gd name="connsiteX54" fmla="*/ 462383 w 655215"/>
                <a:gd name="connsiteY54" fmla="*/ 595086 h 655734"/>
                <a:gd name="connsiteX55" fmla="*/ 375816 w 655215"/>
                <a:gd name="connsiteY55" fmla="*/ 476380 h 655734"/>
                <a:gd name="connsiteX56" fmla="*/ 342641 w 655215"/>
                <a:gd name="connsiteY56" fmla="*/ 428690 h 655734"/>
                <a:gd name="connsiteX57" fmla="*/ 328126 w 655215"/>
                <a:gd name="connsiteY57" fmla="*/ 408992 h 655734"/>
                <a:gd name="connsiteX58" fmla="*/ 313612 w 655215"/>
                <a:gd name="connsiteY58" fmla="*/ 428690 h 655734"/>
                <a:gd name="connsiteX59" fmla="*/ 279400 w 655215"/>
                <a:gd name="connsiteY59" fmla="*/ 476380 h 655734"/>
                <a:gd name="connsiteX60" fmla="*/ 192832 w 655215"/>
                <a:gd name="connsiteY60" fmla="*/ 595086 h 655734"/>
                <a:gd name="connsiteX61" fmla="*/ 327090 w 655215"/>
                <a:gd name="connsiteY61" fmla="*/ 627225 h 655734"/>
                <a:gd name="connsiteX62" fmla="*/ 114559 w 655215"/>
                <a:gd name="connsiteY62" fmla="*/ 538066 h 655734"/>
                <a:gd name="connsiteX63" fmla="*/ 201126 w 655215"/>
                <a:gd name="connsiteY63" fmla="*/ 419359 h 655734"/>
                <a:gd name="connsiteX64" fmla="*/ 234302 w 655215"/>
                <a:gd name="connsiteY64" fmla="*/ 371669 h 655734"/>
                <a:gd name="connsiteX65" fmla="*/ 248816 w 655215"/>
                <a:gd name="connsiteY65" fmla="*/ 351972 h 655734"/>
                <a:gd name="connsiteX66" fmla="*/ 227045 w 655215"/>
                <a:gd name="connsiteY66" fmla="*/ 344196 h 655734"/>
                <a:gd name="connsiteX67" fmla="*/ 171579 w 655215"/>
                <a:gd name="connsiteY67" fmla="*/ 326053 h 655734"/>
                <a:gd name="connsiteX68" fmla="*/ 31102 w 655215"/>
                <a:gd name="connsiteY68" fmla="*/ 280955 h 655734"/>
                <a:gd name="connsiteX69" fmla="*/ 27991 w 655215"/>
                <a:gd name="connsiteY69" fmla="*/ 326571 h 655734"/>
                <a:gd name="connsiteX70" fmla="*/ 114559 w 655215"/>
                <a:gd name="connsiteY70" fmla="*/ 538066 h 65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55215" h="655734">
                  <a:moveTo>
                    <a:pt x="5184" y="272661"/>
                  </a:moveTo>
                  <a:cubicBezTo>
                    <a:pt x="6738" y="260739"/>
                    <a:pt x="9330" y="249853"/>
                    <a:pt x="12959" y="238449"/>
                  </a:cubicBezTo>
                  <a:cubicBezTo>
                    <a:pt x="15551" y="229118"/>
                    <a:pt x="18143" y="220825"/>
                    <a:pt x="21771" y="212012"/>
                  </a:cubicBezTo>
                  <a:cubicBezTo>
                    <a:pt x="25918" y="201127"/>
                    <a:pt x="30065" y="189723"/>
                    <a:pt x="36286" y="179874"/>
                  </a:cubicBezTo>
                  <a:cubicBezTo>
                    <a:pt x="82939" y="87086"/>
                    <a:pt x="173134" y="19180"/>
                    <a:pt x="279918" y="4147"/>
                  </a:cubicBezTo>
                  <a:cubicBezTo>
                    <a:pt x="290804" y="2592"/>
                    <a:pt x="302726" y="1037"/>
                    <a:pt x="314131" y="1037"/>
                  </a:cubicBezTo>
                  <a:cubicBezTo>
                    <a:pt x="319314" y="0"/>
                    <a:pt x="323461" y="0"/>
                    <a:pt x="327608" y="0"/>
                  </a:cubicBezTo>
                  <a:cubicBezTo>
                    <a:pt x="332792" y="0"/>
                    <a:pt x="337975" y="0"/>
                    <a:pt x="342641" y="1037"/>
                  </a:cubicBezTo>
                  <a:cubicBezTo>
                    <a:pt x="353008" y="1037"/>
                    <a:pt x="364412" y="2592"/>
                    <a:pt x="375816" y="4147"/>
                  </a:cubicBezTo>
                  <a:cubicBezTo>
                    <a:pt x="482600" y="19698"/>
                    <a:pt x="572796" y="87604"/>
                    <a:pt x="618930" y="179874"/>
                  </a:cubicBezTo>
                  <a:cubicBezTo>
                    <a:pt x="625669" y="190759"/>
                    <a:pt x="629816" y="201127"/>
                    <a:pt x="633963" y="212012"/>
                  </a:cubicBezTo>
                  <a:cubicBezTo>
                    <a:pt x="636555" y="220306"/>
                    <a:pt x="640184" y="229637"/>
                    <a:pt x="642257" y="238449"/>
                  </a:cubicBezTo>
                  <a:cubicBezTo>
                    <a:pt x="645886" y="249335"/>
                    <a:pt x="647440" y="261257"/>
                    <a:pt x="650032" y="272661"/>
                  </a:cubicBezTo>
                  <a:cubicBezTo>
                    <a:pt x="653661" y="290286"/>
                    <a:pt x="655216" y="308429"/>
                    <a:pt x="655216" y="327090"/>
                  </a:cubicBezTo>
                  <a:cubicBezTo>
                    <a:pt x="655216" y="418841"/>
                    <a:pt x="616857" y="500225"/>
                    <a:pt x="557245" y="559837"/>
                  </a:cubicBezTo>
                  <a:lnTo>
                    <a:pt x="555690" y="560874"/>
                  </a:lnTo>
                  <a:lnTo>
                    <a:pt x="531845" y="582127"/>
                  </a:lnTo>
                  <a:lnTo>
                    <a:pt x="530808" y="583163"/>
                  </a:lnTo>
                  <a:cubicBezTo>
                    <a:pt x="524069" y="588347"/>
                    <a:pt x="516294" y="594049"/>
                    <a:pt x="508518" y="599233"/>
                  </a:cubicBezTo>
                  <a:lnTo>
                    <a:pt x="478971" y="617375"/>
                  </a:lnTo>
                  <a:cubicBezTo>
                    <a:pt x="433355" y="641221"/>
                    <a:pt x="382036" y="655735"/>
                    <a:pt x="327090" y="655735"/>
                  </a:cubicBezTo>
                  <a:cubicBezTo>
                    <a:pt x="272661" y="655735"/>
                    <a:pt x="221861" y="642257"/>
                    <a:pt x="175726" y="617375"/>
                  </a:cubicBezTo>
                  <a:cubicBezTo>
                    <a:pt x="166396" y="612192"/>
                    <a:pt x="156547" y="607008"/>
                    <a:pt x="146698" y="599233"/>
                  </a:cubicBezTo>
                  <a:cubicBezTo>
                    <a:pt x="137886" y="595086"/>
                    <a:pt x="130628" y="588865"/>
                    <a:pt x="123889" y="583163"/>
                  </a:cubicBezTo>
                  <a:lnTo>
                    <a:pt x="97453" y="560355"/>
                  </a:lnTo>
                  <a:cubicBezTo>
                    <a:pt x="37840" y="501780"/>
                    <a:pt x="0" y="419359"/>
                    <a:pt x="0" y="327608"/>
                  </a:cubicBezTo>
                  <a:cubicBezTo>
                    <a:pt x="0" y="308429"/>
                    <a:pt x="1555" y="290804"/>
                    <a:pt x="5184" y="272661"/>
                  </a:cubicBezTo>
                  <a:close/>
                  <a:moveTo>
                    <a:pt x="279400" y="31621"/>
                  </a:moveTo>
                  <a:cubicBezTo>
                    <a:pt x="186093" y="46653"/>
                    <a:pt x="106265" y="105747"/>
                    <a:pt x="61167" y="188686"/>
                  </a:cubicBezTo>
                  <a:lnTo>
                    <a:pt x="201126" y="234821"/>
                  </a:lnTo>
                  <a:lnTo>
                    <a:pt x="256592" y="252445"/>
                  </a:lnTo>
                  <a:lnTo>
                    <a:pt x="279400" y="260220"/>
                  </a:lnTo>
                  <a:lnTo>
                    <a:pt x="279400" y="31621"/>
                  </a:lnTo>
                  <a:close/>
                  <a:moveTo>
                    <a:pt x="327090" y="297543"/>
                  </a:moveTo>
                  <a:cubicBezTo>
                    <a:pt x="311020" y="297543"/>
                    <a:pt x="297542" y="311020"/>
                    <a:pt x="297542" y="327090"/>
                  </a:cubicBezTo>
                  <a:cubicBezTo>
                    <a:pt x="297542" y="343159"/>
                    <a:pt x="311020" y="356637"/>
                    <a:pt x="327090" y="356637"/>
                  </a:cubicBezTo>
                  <a:cubicBezTo>
                    <a:pt x="343159" y="356637"/>
                    <a:pt x="356636" y="343159"/>
                    <a:pt x="356636" y="327090"/>
                  </a:cubicBezTo>
                  <a:cubicBezTo>
                    <a:pt x="356636" y="311020"/>
                    <a:pt x="343159" y="297543"/>
                    <a:pt x="327090" y="297543"/>
                  </a:cubicBezTo>
                  <a:close/>
                  <a:moveTo>
                    <a:pt x="375816" y="31621"/>
                  </a:moveTo>
                  <a:lnTo>
                    <a:pt x="375816" y="260220"/>
                  </a:lnTo>
                  <a:lnTo>
                    <a:pt x="398624" y="252445"/>
                  </a:lnTo>
                  <a:lnTo>
                    <a:pt x="454608" y="234821"/>
                  </a:lnTo>
                  <a:lnTo>
                    <a:pt x="593012" y="188686"/>
                  </a:lnTo>
                  <a:cubicBezTo>
                    <a:pt x="548951" y="105229"/>
                    <a:pt x="469122" y="46653"/>
                    <a:pt x="375816" y="31621"/>
                  </a:cubicBezTo>
                  <a:close/>
                  <a:moveTo>
                    <a:pt x="540657" y="538066"/>
                  </a:moveTo>
                  <a:cubicBezTo>
                    <a:pt x="596641" y="481045"/>
                    <a:pt x="627225" y="407437"/>
                    <a:pt x="627225" y="327090"/>
                  </a:cubicBezTo>
                  <a:cubicBezTo>
                    <a:pt x="627225" y="312576"/>
                    <a:pt x="626187" y="296506"/>
                    <a:pt x="624114" y="281474"/>
                  </a:cubicBezTo>
                  <a:lnTo>
                    <a:pt x="484673" y="326571"/>
                  </a:lnTo>
                  <a:lnTo>
                    <a:pt x="429208" y="344714"/>
                  </a:lnTo>
                  <a:lnTo>
                    <a:pt x="406400" y="352490"/>
                  </a:lnTo>
                  <a:lnTo>
                    <a:pt x="420914" y="372188"/>
                  </a:lnTo>
                  <a:lnTo>
                    <a:pt x="455126" y="419878"/>
                  </a:lnTo>
                  <a:lnTo>
                    <a:pt x="540657" y="538066"/>
                  </a:lnTo>
                  <a:close/>
                  <a:moveTo>
                    <a:pt x="327090" y="627225"/>
                  </a:moveTo>
                  <a:cubicBezTo>
                    <a:pt x="375816" y="627225"/>
                    <a:pt x="420396" y="616339"/>
                    <a:pt x="462383" y="595086"/>
                  </a:cubicBezTo>
                  <a:lnTo>
                    <a:pt x="375816" y="476380"/>
                  </a:lnTo>
                  <a:lnTo>
                    <a:pt x="342641" y="428690"/>
                  </a:lnTo>
                  <a:lnTo>
                    <a:pt x="328126" y="408992"/>
                  </a:lnTo>
                  <a:lnTo>
                    <a:pt x="313612" y="428690"/>
                  </a:lnTo>
                  <a:lnTo>
                    <a:pt x="279400" y="476380"/>
                  </a:lnTo>
                  <a:lnTo>
                    <a:pt x="192832" y="595086"/>
                  </a:lnTo>
                  <a:cubicBezTo>
                    <a:pt x="234820" y="616339"/>
                    <a:pt x="279400" y="627225"/>
                    <a:pt x="327090" y="627225"/>
                  </a:cubicBezTo>
                  <a:close/>
                  <a:moveTo>
                    <a:pt x="114559" y="538066"/>
                  </a:moveTo>
                  <a:lnTo>
                    <a:pt x="201126" y="419359"/>
                  </a:lnTo>
                  <a:lnTo>
                    <a:pt x="234302" y="371669"/>
                  </a:lnTo>
                  <a:lnTo>
                    <a:pt x="248816" y="351972"/>
                  </a:lnTo>
                  <a:lnTo>
                    <a:pt x="227045" y="344196"/>
                  </a:lnTo>
                  <a:lnTo>
                    <a:pt x="171579" y="326053"/>
                  </a:lnTo>
                  <a:lnTo>
                    <a:pt x="31102" y="280955"/>
                  </a:lnTo>
                  <a:cubicBezTo>
                    <a:pt x="28510" y="295469"/>
                    <a:pt x="27991" y="311539"/>
                    <a:pt x="27991" y="326571"/>
                  </a:cubicBezTo>
                  <a:cubicBezTo>
                    <a:pt x="27991" y="406918"/>
                    <a:pt x="58575" y="481045"/>
                    <a:pt x="114559" y="538066"/>
                  </a:cubicBezTo>
                  <a:close/>
                </a:path>
              </a:pathLst>
            </a:custGeom>
            <a:solidFill>
              <a:srgbClr val="E5E5E5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7" name="-">
            <a:extLst>
              <a:ext uri="{FF2B5EF4-FFF2-40B4-BE49-F238E27FC236}">
                <a16:creationId xmlns:a16="http://schemas.microsoft.com/office/drawing/2014/main" id="{68315AA8-6DFF-4F32-84A4-717D92EBE662}"/>
              </a:ext>
            </a:extLst>
          </p:cNvPr>
          <p:cNvGrpSpPr/>
          <p:nvPr/>
        </p:nvGrpSpPr>
        <p:grpSpPr>
          <a:xfrm>
            <a:off x="18078060" y="6321211"/>
            <a:ext cx="1091354" cy="1091354"/>
            <a:chOff x="18078060" y="6321211"/>
            <a:chExt cx="1091354" cy="1091354"/>
          </a:xfrm>
        </p:grpSpPr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143751E4-B1D3-4DEE-A608-58CD2E613335}"/>
                </a:ext>
              </a:extLst>
            </p:cNvPr>
            <p:cNvSpPr/>
            <p:nvPr/>
          </p:nvSpPr>
          <p:spPr>
            <a:xfrm>
              <a:off x="18078060" y="6321211"/>
              <a:ext cx="1091354" cy="1091354"/>
            </a:xfrm>
            <a:custGeom>
              <a:avLst/>
              <a:gdLst>
                <a:gd name="connsiteX0" fmla="*/ 443723 w 887963"/>
                <a:gd name="connsiteY0" fmla="*/ 0 h 887963"/>
                <a:gd name="connsiteX1" fmla="*/ 887964 w 887963"/>
                <a:gd name="connsiteY1" fmla="*/ 443722 h 887963"/>
                <a:gd name="connsiteX2" fmla="*/ 443723 w 887963"/>
                <a:gd name="connsiteY2" fmla="*/ 887964 h 887963"/>
                <a:gd name="connsiteX3" fmla="*/ 0 w 887963"/>
                <a:gd name="connsiteY3" fmla="*/ 443722 h 887963"/>
                <a:gd name="connsiteX4" fmla="*/ 443723 w 887963"/>
                <a:gd name="connsiteY4" fmla="*/ 0 h 887963"/>
                <a:gd name="connsiteX5" fmla="*/ 443723 w 887963"/>
                <a:gd name="connsiteY5" fmla="*/ 771849 h 887963"/>
                <a:gd name="connsiteX6" fmla="*/ 595605 w 887963"/>
                <a:gd name="connsiteY6" fmla="*/ 733490 h 887963"/>
                <a:gd name="connsiteX7" fmla="*/ 625152 w 887963"/>
                <a:gd name="connsiteY7" fmla="*/ 715865 h 887963"/>
                <a:gd name="connsiteX8" fmla="*/ 647442 w 887963"/>
                <a:gd name="connsiteY8" fmla="*/ 699796 h 887963"/>
                <a:gd name="connsiteX9" fmla="*/ 648478 w 887963"/>
                <a:gd name="connsiteY9" fmla="*/ 698759 h 887963"/>
                <a:gd name="connsiteX10" fmla="*/ 672323 w 887963"/>
                <a:gd name="connsiteY10" fmla="*/ 677506 h 887963"/>
                <a:gd name="connsiteX11" fmla="*/ 673878 w 887963"/>
                <a:gd name="connsiteY11" fmla="*/ 676469 h 887963"/>
                <a:gd name="connsiteX12" fmla="*/ 771850 w 887963"/>
                <a:gd name="connsiteY12" fmla="*/ 443722 h 887963"/>
                <a:gd name="connsiteX13" fmla="*/ 766666 w 887963"/>
                <a:gd name="connsiteY13" fmla="*/ 389294 h 887963"/>
                <a:gd name="connsiteX14" fmla="*/ 758891 w 887963"/>
                <a:gd name="connsiteY14" fmla="*/ 355082 h 887963"/>
                <a:gd name="connsiteX15" fmla="*/ 750596 w 887963"/>
                <a:gd name="connsiteY15" fmla="*/ 328645 h 887963"/>
                <a:gd name="connsiteX16" fmla="*/ 735045 w 887963"/>
                <a:gd name="connsiteY16" fmla="*/ 296506 h 887963"/>
                <a:gd name="connsiteX17" fmla="*/ 491931 w 887963"/>
                <a:gd name="connsiteY17" fmla="*/ 120780 h 887963"/>
                <a:gd name="connsiteX18" fmla="*/ 458755 w 887963"/>
                <a:gd name="connsiteY18" fmla="*/ 117151 h 887963"/>
                <a:gd name="connsiteX19" fmla="*/ 443723 w 887963"/>
                <a:gd name="connsiteY19" fmla="*/ 116114 h 887963"/>
                <a:gd name="connsiteX20" fmla="*/ 430245 w 887963"/>
                <a:gd name="connsiteY20" fmla="*/ 117151 h 887963"/>
                <a:gd name="connsiteX21" fmla="*/ 396033 w 887963"/>
                <a:gd name="connsiteY21" fmla="*/ 120780 h 887963"/>
                <a:gd name="connsiteX22" fmla="*/ 151882 w 887963"/>
                <a:gd name="connsiteY22" fmla="*/ 296506 h 887963"/>
                <a:gd name="connsiteX23" fmla="*/ 137367 w 887963"/>
                <a:gd name="connsiteY23" fmla="*/ 328645 h 887963"/>
                <a:gd name="connsiteX24" fmla="*/ 129074 w 887963"/>
                <a:gd name="connsiteY24" fmla="*/ 355082 h 887963"/>
                <a:gd name="connsiteX25" fmla="*/ 121299 w 887963"/>
                <a:gd name="connsiteY25" fmla="*/ 389294 h 887963"/>
                <a:gd name="connsiteX26" fmla="*/ 116115 w 887963"/>
                <a:gd name="connsiteY26" fmla="*/ 443722 h 887963"/>
                <a:gd name="connsiteX27" fmla="*/ 213568 w 887963"/>
                <a:gd name="connsiteY27" fmla="*/ 676469 h 887963"/>
                <a:gd name="connsiteX28" fmla="*/ 240004 w 887963"/>
                <a:gd name="connsiteY28" fmla="*/ 699278 h 887963"/>
                <a:gd name="connsiteX29" fmla="*/ 262813 w 887963"/>
                <a:gd name="connsiteY29" fmla="*/ 715347 h 887963"/>
                <a:gd name="connsiteX30" fmla="*/ 291841 w 887963"/>
                <a:gd name="connsiteY30" fmla="*/ 732972 h 887963"/>
                <a:gd name="connsiteX31" fmla="*/ 443723 w 887963"/>
                <a:gd name="connsiteY31" fmla="*/ 771849 h 88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87963" h="887963">
                  <a:moveTo>
                    <a:pt x="443723" y="0"/>
                  </a:moveTo>
                  <a:cubicBezTo>
                    <a:pt x="689429" y="0"/>
                    <a:pt x="887964" y="199053"/>
                    <a:pt x="887964" y="443722"/>
                  </a:cubicBezTo>
                  <a:cubicBezTo>
                    <a:pt x="887964" y="688392"/>
                    <a:pt x="689429" y="887964"/>
                    <a:pt x="443723" y="887964"/>
                  </a:cubicBezTo>
                  <a:cubicBezTo>
                    <a:pt x="199054" y="887964"/>
                    <a:pt x="0" y="688392"/>
                    <a:pt x="0" y="443722"/>
                  </a:cubicBezTo>
                  <a:cubicBezTo>
                    <a:pt x="519" y="199053"/>
                    <a:pt x="199054" y="0"/>
                    <a:pt x="443723" y="0"/>
                  </a:cubicBezTo>
                  <a:close/>
                  <a:moveTo>
                    <a:pt x="443723" y="771849"/>
                  </a:moveTo>
                  <a:cubicBezTo>
                    <a:pt x="498670" y="771849"/>
                    <a:pt x="549988" y="757335"/>
                    <a:pt x="595605" y="733490"/>
                  </a:cubicBezTo>
                  <a:lnTo>
                    <a:pt x="625152" y="715865"/>
                  </a:lnTo>
                  <a:cubicBezTo>
                    <a:pt x="632927" y="710682"/>
                    <a:pt x="640184" y="704980"/>
                    <a:pt x="647442" y="699796"/>
                  </a:cubicBezTo>
                  <a:lnTo>
                    <a:pt x="648478" y="698759"/>
                  </a:lnTo>
                  <a:lnTo>
                    <a:pt x="672323" y="677506"/>
                  </a:lnTo>
                  <a:lnTo>
                    <a:pt x="673878" y="676469"/>
                  </a:lnTo>
                  <a:cubicBezTo>
                    <a:pt x="733490" y="616857"/>
                    <a:pt x="771850" y="535473"/>
                    <a:pt x="771850" y="443722"/>
                  </a:cubicBezTo>
                  <a:cubicBezTo>
                    <a:pt x="771850" y="425061"/>
                    <a:pt x="770294" y="407437"/>
                    <a:pt x="766666" y="389294"/>
                  </a:cubicBezTo>
                  <a:cubicBezTo>
                    <a:pt x="764074" y="378408"/>
                    <a:pt x="762519" y="366486"/>
                    <a:pt x="758891" y="355082"/>
                  </a:cubicBezTo>
                  <a:cubicBezTo>
                    <a:pt x="756299" y="346788"/>
                    <a:pt x="752670" y="337457"/>
                    <a:pt x="750596" y="328645"/>
                  </a:cubicBezTo>
                  <a:cubicBezTo>
                    <a:pt x="746449" y="317759"/>
                    <a:pt x="741784" y="307392"/>
                    <a:pt x="735045" y="296506"/>
                  </a:cubicBezTo>
                  <a:cubicBezTo>
                    <a:pt x="689429" y="203718"/>
                    <a:pt x="599233" y="135812"/>
                    <a:pt x="491931" y="120780"/>
                  </a:cubicBezTo>
                  <a:cubicBezTo>
                    <a:pt x="481045" y="119224"/>
                    <a:pt x="469122" y="117151"/>
                    <a:pt x="458755" y="117151"/>
                  </a:cubicBezTo>
                  <a:cubicBezTo>
                    <a:pt x="453571" y="116114"/>
                    <a:pt x="448388" y="116114"/>
                    <a:pt x="443723" y="116114"/>
                  </a:cubicBezTo>
                  <a:cubicBezTo>
                    <a:pt x="439576" y="116114"/>
                    <a:pt x="434911" y="116114"/>
                    <a:pt x="430245" y="117151"/>
                  </a:cubicBezTo>
                  <a:cubicBezTo>
                    <a:pt x="419360" y="117151"/>
                    <a:pt x="407437" y="118706"/>
                    <a:pt x="396033" y="120780"/>
                  </a:cubicBezTo>
                  <a:cubicBezTo>
                    <a:pt x="288732" y="135812"/>
                    <a:pt x="199054" y="203718"/>
                    <a:pt x="151882" y="296506"/>
                  </a:cubicBezTo>
                  <a:cubicBezTo>
                    <a:pt x="146181" y="306874"/>
                    <a:pt x="141515" y="317759"/>
                    <a:pt x="137367" y="328645"/>
                  </a:cubicBezTo>
                  <a:cubicBezTo>
                    <a:pt x="134258" y="336939"/>
                    <a:pt x="131147" y="345751"/>
                    <a:pt x="129074" y="355082"/>
                  </a:cubicBezTo>
                  <a:cubicBezTo>
                    <a:pt x="125964" y="365967"/>
                    <a:pt x="123372" y="377371"/>
                    <a:pt x="121299" y="389294"/>
                  </a:cubicBezTo>
                  <a:cubicBezTo>
                    <a:pt x="118188" y="407437"/>
                    <a:pt x="116115" y="425061"/>
                    <a:pt x="116115" y="443722"/>
                  </a:cubicBezTo>
                  <a:cubicBezTo>
                    <a:pt x="116115" y="535473"/>
                    <a:pt x="154474" y="617894"/>
                    <a:pt x="213568" y="676469"/>
                  </a:cubicBezTo>
                  <a:lnTo>
                    <a:pt x="240004" y="699278"/>
                  </a:lnTo>
                  <a:cubicBezTo>
                    <a:pt x="246743" y="705498"/>
                    <a:pt x="254519" y="711200"/>
                    <a:pt x="262813" y="715347"/>
                  </a:cubicBezTo>
                  <a:cubicBezTo>
                    <a:pt x="272143" y="723122"/>
                    <a:pt x="282510" y="728306"/>
                    <a:pt x="291841" y="732972"/>
                  </a:cubicBezTo>
                  <a:cubicBezTo>
                    <a:pt x="338494" y="757853"/>
                    <a:pt x="389813" y="771849"/>
                    <a:pt x="443723" y="771849"/>
                  </a:cubicBezTo>
                  <a:close/>
                </a:path>
              </a:pathLst>
            </a:custGeom>
            <a:solidFill>
              <a:srgbClr val="564B41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B1745C9A-48CA-4442-9C83-513F8C3008F5}"/>
                </a:ext>
              </a:extLst>
            </p:cNvPr>
            <p:cNvSpPr/>
            <p:nvPr/>
          </p:nvSpPr>
          <p:spPr>
            <a:xfrm>
              <a:off x="18222046" y="6465196"/>
              <a:ext cx="804021" cy="804021"/>
            </a:xfrm>
            <a:custGeom>
              <a:avLst/>
              <a:gdLst>
                <a:gd name="connsiteX0" fmla="*/ 0 w 654179"/>
                <a:gd name="connsiteY0" fmla="*/ 326571 h 654179"/>
                <a:gd name="connsiteX1" fmla="*/ 97971 w 654179"/>
                <a:gd name="connsiteY1" fmla="*/ 559319 h 654179"/>
                <a:gd name="connsiteX2" fmla="*/ 123889 w 654179"/>
                <a:gd name="connsiteY2" fmla="*/ 582127 h 654179"/>
                <a:gd name="connsiteX3" fmla="*/ 146698 w 654179"/>
                <a:gd name="connsiteY3" fmla="*/ 598714 h 654179"/>
                <a:gd name="connsiteX4" fmla="*/ 176245 w 654179"/>
                <a:gd name="connsiteY4" fmla="*/ 616857 h 654179"/>
                <a:gd name="connsiteX5" fmla="*/ 327090 w 654179"/>
                <a:gd name="connsiteY5" fmla="*/ 654180 h 654179"/>
                <a:gd name="connsiteX6" fmla="*/ 478453 w 654179"/>
                <a:gd name="connsiteY6" fmla="*/ 616857 h 654179"/>
                <a:gd name="connsiteX7" fmla="*/ 509036 w 654179"/>
                <a:gd name="connsiteY7" fmla="*/ 598714 h 654179"/>
                <a:gd name="connsiteX8" fmla="*/ 530808 w 654179"/>
                <a:gd name="connsiteY8" fmla="*/ 582127 h 654179"/>
                <a:gd name="connsiteX9" fmla="*/ 531845 w 654179"/>
                <a:gd name="connsiteY9" fmla="*/ 581090 h 654179"/>
                <a:gd name="connsiteX10" fmla="*/ 555172 w 654179"/>
                <a:gd name="connsiteY10" fmla="*/ 559837 h 654179"/>
                <a:gd name="connsiteX11" fmla="*/ 556726 w 654179"/>
                <a:gd name="connsiteY11" fmla="*/ 559319 h 654179"/>
                <a:gd name="connsiteX12" fmla="*/ 654179 w 654179"/>
                <a:gd name="connsiteY12" fmla="*/ 326571 h 654179"/>
                <a:gd name="connsiteX13" fmla="*/ 649515 w 654179"/>
                <a:gd name="connsiteY13" fmla="*/ 271625 h 654179"/>
                <a:gd name="connsiteX14" fmla="*/ 641739 w 654179"/>
                <a:gd name="connsiteY14" fmla="*/ 237931 h 654179"/>
                <a:gd name="connsiteX15" fmla="*/ 632927 w 654179"/>
                <a:gd name="connsiteY15" fmla="*/ 211494 h 654179"/>
                <a:gd name="connsiteX16" fmla="*/ 618413 w 654179"/>
                <a:gd name="connsiteY16" fmla="*/ 179355 h 654179"/>
                <a:gd name="connsiteX17" fmla="*/ 375297 w 654179"/>
                <a:gd name="connsiteY17" fmla="*/ 3629 h 654179"/>
                <a:gd name="connsiteX18" fmla="*/ 341604 w 654179"/>
                <a:gd name="connsiteY18" fmla="*/ 519 h 654179"/>
                <a:gd name="connsiteX19" fmla="*/ 326571 w 654179"/>
                <a:gd name="connsiteY19" fmla="*/ 0 h 654179"/>
                <a:gd name="connsiteX20" fmla="*/ 313093 w 654179"/>
                <a:gd name="connsiteY20" fmla="*/ 519 h 654179"/>
                <a:gd name="connsiteX21" fmla="*/ 278882 w 654179"/>
                <a:gd name="connsiteY21" fmla="*/ 3629 h 654179"/>
                <a:gd name="connsiteX22" fmla="*/ 35249 w 654179"/>
                <a:gd name="connsiteY22" fmla="*/ 179355 h 654179"/>
                <a:gd name="connsiteX23" fmla="*/ 21254 w 654179"/>
                <a:gd name="connsiteY23" fmla="*/ 211494 h 654179"/>
                <a:gd name="connsiteX24" fmla="*/ 12440 w 654179"/>
                <a:gd name="connsiteY24" fmla="*/ 237931 h 654179"/>
                <a:gd name="connsiteX25" fmla="*/ 4665 w 654179"/>
                <a:gd name="connsiteY25" fmla="*/ 271625 h 654179"/>
                <a:gd name="connsiteX26" fmla="*/ 0 w 654179"/>
                <a:gd name="connsiteY26" fmla="*/ 326571 h 65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54179" h="654179">
                  <a:moveTo>
                    <a:pt x="0" y="326571"/>
                  </a:moveTo>
                  <a:cubicBezTo>
                    <a:pt x="0" y="417804"/>
                    <a:pt x="37322" y="500743"/>
                    <a:pt x="97971" y="559319"/>
                  </a:cubicBezTo>
                  <a:lnTo>
                    <a:pt x="123889" y="582127"/>
                  </a:lnTo>
                  <a:cubicBezTo>
                    <a:pt x="130628" y="588347"/>
                    <a:pt x="138404" y="593531"/>
                    <a:pt x="146698" y="598714"/>
                  </a:cubicBezTo>
                  <a:cubicBezTo>
                    <a:pt x="156029" y="605972"/>
                    <a:pt x="166396" y="611155"/>
                    <a:pt x="176245" y="616857"/>
                  </a:cubicBezTo>
                  <a:cubicBezTo>
                    <a:pt x="221861" y="641221"/>
                    <a:pt x="272143" y="654180"/>
                    <a:pt x="327090" y="654180"/>
                  </a:cubicBezTo>
                  <a:cubicBezTo>
                    <a:pt x="382555" y="654180"/>
                    <a:pt x="433356" y="640184"/>
                    <a:pt x="478453" y="616857"/>
                  </a:cubicBezTo>
                  <a:lnTo>
                    <a:pt x="509036" y="598714"/>
                  </a:lnTo>
                  <a:cubicBezTo>
                    <a:pt x="516294" y="593012"/>
                    <a:pt x="524070" y="587829"/>
                    <a:pt x="530808" y="582127"/>
                  </a:cubicBezTo>
                  <a:lnTo>
                    <a:pt x="531845" y="581090"/>
                  </a:lnTo>
                  <a:lnTo>
                    <a:pt x="555172" y="559837"/>
                  </a:lnTo>
                  <a:lnTo>
                    <a:pt x="556726" y="559319"/>
                  </a:lnTo>
                  <a:cubicBezTo>
                    <a:pt x="616857" y="499706"/>
                    <a:pt x="654179" y="417804"/>
                    <a:pt x="654179" y="326571"/>
                  </a:cubicBezTo>
                  <a:cubicBezTo>
                    <a:pt x="654179" y="307910"/>
                    <a:pt x="652624" y="289767"/>
                    <a:pt x="649515" y="271625"/>
                  </a:cubicBezTo>
                  <a:cubicBezTo>
                    <a:pt x="646923" y="260739"/>
                    <a:pt x="644849" y="248816"/>
                    <a:pt x="641739" y="237931"/>
                  </a:cubicBezTo>
                  <a:cubicBezTo>
                    <a:pt x="639665" y="229118"/>
                    <a:pt x="636037" y="219788"/>
                    <a:pt x="632927" y="211494"/>
                  </a:cubicBezTo>
                  <a:cubicBezTo>
                    <a:pt x="629297" y="200608"/>
                    <a:pt x="624114" y="190241"/>
                    <a:pt x="618413" y="179355"/>
                  </a:cubicBezTo>
                  <a:cubicBezTo>
                    <a:pt x="572277" y="86567"/>
                    <a:pt x="482082" y="19180"/>
                    <a:pt x="375297" y="3629"/>
                  </a:cubicBezTo>
                  <a:cubicBezTo>
                    <a:pt x="364413" y="2074"/>
                    <a:pt x="352490" y="519"/>
                    <a:pt x="341604" y="519"/>
                  </a:cubicBezTo>
                  <a:cubicBezTo>
                    <a:pt x="336939" y="0"/>
                    <a:pt x="332274" y="0"/>
                    <a:pt x="326571" y="0"/>
                  </a:cubicBezTo>
                  <a:cubicBezTo>
                    <a:pt x="321907" y="0"/>
                    <a:pt x="317759" y="0"/>
                    <a:pt x="313093" y="519"/>
                  </a:cubicBezTo>
                  <a:cubicBezTo>
                    <a:pt x="301690" y="519"/>
                    <a:pt x="289767" y="2074"/>
                    <a:pt x="278882" y="3629"/>
                  </a:cubicBezTo>
                  <a:cubicBezTo>
                    <a:pt x="172098" y="18661"/>
                    <a:pt x="81902" y="86567"/>
                    <a:pt x="35249" y="179355"/>
                  </a:cubicBezTo>
                  <a:cubicBezTo>
                    <a:pt x="29547" y="189723"/>
                    <a:pt x="24882" y="200608"/>
                    <a:pt x="21254" y="211494"/>
                  </a:cubicBezTo>
                  <a:cubicBezTo>
                    <a:pt x="17106" y="220306"/>
                    <a:pt x="15032" y="228600"/>
                    <a:pt x="12440" y="237931"/>
                  </a:cubicBezTo>
                  <a:cubicBezTo>
                    <a:pt x="9331" y="248816"/>
                    <a:pt x="6220" y="259702"/>
                    <a:pt x="4665" y="271625"/>
                  </a:cubicBezTo>
                  <a:cubicBezTo>
                    <a:pt x="1555" y="289767"/>
                    <a:pt x="0" y="307910"/>
                    <a:pt x="0" y="326571"/>
                  </a:cubicBezTo>
                  <a:close/>
                </a:path>
              </a:pathLst>
            </a:custGeom>
            <a:solidFill>
              <a:srgbClr val="5C5C5C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CEB1DCA9-E47B-4FE2-8DAA-EBE03433DF21}"/>
                </a:ext>
              </a:extLst>
            </p:cNvPr>
            <p:cNvSpPr/>
            <p:nvPr/>
          </p:nvSpPr>
          <p:spPr>
            <a:xfrm>
              <a:off x="18221947" y="6463921"/>
              <a:ext cx="805392" cy="805932"/>
            </a:xfrm>
            <a:custGeom>
              <a:avLst/>
              <a:gdLst>
                <a:gd name="connsiteX0" fmla="*/ 4744 w 655295"/>
                <a:gd name="connsiteY0" fmla="*/ 273179 h 655734"/>
                <a:gd name="connsiteX1" fmla="*/ 12520 w 655295"/>
                <a:gd name="connsiteY1" fmla="*/ 238967 h 655734"/>
                <a:gd name="connsiteX2" fmla="*/ 20814 w 655295"/>
                <a:gd name="connsiteY2" fmla="*/ 212531 h 655734"/>
                <a:gd name="connsiteX3" fmla="*/ 35329 w 655295"/>
                <a:gd name="connsiteY3" fmla="*/ 180392 h 655734"/>
                <a:gd name="connsiteX4" fmla="*/ 279479 w 655295"/>
                <a:gd name="connsiteY4" fmla="*/ 4665 h 655734"/>
                <a:gd name="connsiteX5" fmla="*/ 313692 w 655295"/>
                <a:gd name="connsiteY5" fmla="*/ 1036 h 655734"/>
                <a:gd name="connsiteX6" fmla="*/ 327170 w 655295"/>
                <a:gd name="connsiteY6" fmla="*/ 0 h 655734"/>
                <a:gd name="connsiteX7" fmla="*/ 342202 w 655295"/>
                <a:gd name="connsiteY7" fmla="*/ 1036 h 655734"/>
                <a:gd name="connsiteX8" fmla="*/ 375377 w 655295"/>
                <a:gd name="connsiteY8" fmla="*/ 4665 h 655734"/>
                <a:gd name="connsiteX9" fmla="*/ 618492 w 655295"/>
                <a:gd name="connsiteY9" fmla="*/ 180392 h 655734"/>
                <a:gd name="connsiteX10" fmla="*/ 634043 w 655295"/>
                <a:gd name="connsiteY10" fmla="*/ 212531 h 655734"/>
                <a:gd name="connsiteX11" fmla="*/ 642336 w 655295"/>
                <a:gd name="connsiteY11" fmla="*/ 238967 h 655734"/>
                <a:gd name="connsiteX12" fmla="*/ 650112 w 655295"/>
                <a:gd name="connsiteY12" fmla="*/ 273179 h 655734"/>
                <a:gd name="connsiteX13" fmla="*/ 655295 w 655295"/>
                <a:gd name="connsiteY13" fmla="*/ 327608 h 655734"/>
                <a:gd name="connsiteX14" fmla="*/ 557324 w 655295"/>
                <a:gd name="connsiteY14" fmla="*/ 560355 h 655734"/>
                <a:gd name="connsiteX15" fmla="*/ 555769 w 655295"/>
                <a:gd name="connsiteY15" fmla="*/ 561391 h 655734"/>
                <a:gd name="connsiteX16" fmla="*/ 531925 w 655295"/>
                <a:gd name="connsiteY16" fmla="*/ 582645 h 655734"/>
                <a:gd name="connsiteX17" fmla="*/ 530887 w 655295"/>
                <a:gd name="connsiteY17" fmla="*/ 583682 h 655734"/>
                <a:gd name="connsiteX18" fmla="*/ 508598 w 655295"/>
                <a:gd name="connsiteY18" fmla="*/ 599751 h 655734"/>
                <a:gd name="connsiteX19" fmla="*/ 479050 w 655295"/>
                <a:gd name="connsiteY19" fmla="*/ 617375 h 655734"/>
                <a:gd name="connsiteX20" fmla="*/ 327170 w 655295"/>
                <a:gd name="connsiteY20" fmla="*/ 655735 h 655734"/>
                <a:gd name="connsiteX21" fmla="*/ 175806 w 655295"/>
                <a:gd name="connsiteY21" fmla="*/ 617375 h 655734"/>
                <a:gd name="connsiteX22" fmla="*/ 146778 w 655295"/>
                <a:gd name="connsiteY22" fmla="*/ 599751 h 655734"/>
                <a:gd name="connsiteX23" fmla="*/ 123969 w 655295"/>
                <a:gd name="connsiteY23" fmla="*/ 583682 h 655734"/>
                <a:gd name="connsiteX24" fmla="*/ 97533 w 655295"/>
                <a:gd name="connsiteY24" fmla="*/ 560873 h 655734"/>
                <a:gd name="connsiteX25" fmla="*/ 80 w 655295"/>
                <a:gd name="connsiteY25" fmla="*/ 328126 h 655734"/>
                <a:gd name="connsiteX26" fmla="*/ 4744 w 655295"/>
                <a:gd name="connsiteY26" fmla="*/ 273179 h 655734"/>
                <a:gd name="connsiteX27" fmla="*/ 279479 w 655295"/>
                <a:gd name="connsiteY27" fmla="*/ 31620 h 655734"/>
                <a:gd name="connsiteX28" fmla="*/ 61247 w 655295"/>
                <a:gd name="connsiteY28" fmla="*/ 188686 h 655734"/>
                <a:gd name="connsiteX29" fmla="*/ 201724 w 655295"/>
                <a:gd name="connsiteY29" fmla="*/ 234820 h 655734"/>
                <a:gd name="connsiteX30" fmla="*/ 256671 w 655295"/>
                <a:gd name="connsiteY30" fmla="*/ 252445 h 655734"/>
                <a:gd name="connsiteX31" fmla="*/ 279479 w 655295"/>
                <a:gd name="connsiteY31" fmla="*/ 260220 h 655734"/>
                <a:gd name="connsiteX32" fmla="*/ 279479 w 655295"/>
                <a:gd name="connsiteY32" fmla="*/ 31620 h 655734"/>
                <a:gd name="connsiteX33" fmla="*/ 326651 w 655295"/>
                <a:gd name="connsiteY33" fmla="*/ 297543 h 655734"/>
                <a:gd name="connsiteX34" fmla="*/ 296585 w 655295"/>
                <a:gd name="connsiteY34" fmla="*/ 327090 h 655734"/>
                <a:gd name="connsiteX35" fmla="*/ 326651 w 655295"/>
                <a:gd name="connsiteY35" fmla="*/ 356637 h 655734"/>
                <a:gd name="connsiteX36" fmla="*/ 356198 w 655295"/>
                <a:gd name="connsiteY36" fmla="*/ 327090 h 655734"/>
                <a:gd name="connsiteX37" fmla="*/ 326651 w 655295"/>
                <a:gd name="connsiteY37" fmla="*/ 297543 h 655734"/>
                <a:gd name="connsiteX38" fmla="*/ 375377 w 655295"/>
                <a:gd name="connsiteY38" fmla="*/ 31620 h 655734"/>
                <a:gd name="connsiteX39" fmla="*/ 375377 w 655295"/>
                <a:gd name="connsiteY39" fmla="*/ 260220 h 655734"/>
                <a:gd name="connsiteX40" fmla="*/ 398186 w 655295"/>
                <a:gd name="connsiteY40" fmla="*/ 252445 h 655734"/>
                <a:gd name="connsiteX41" fmla="*/ 454170 w 655295"/>
                <a:gd name="connsiteY41" fmla="*/ 234820 h 655734"/>
                <a:gd name="connsiteX42" fmla="*/ 592574 w 655295"/>
                <a:gd name="connsiteY42" fmla="*/ 188686 h 655734"/>
                <a:gd name="connsiteX43" fmla="*/ 375377 w 655295"/>
                <a:gd name="connsiteY43" fmla="*/ 31620 h 655734"/>
                <a:gd name="connsiteX44" fmla="*/ 540218 w 655295"/>
                <a:gd name="connsiteY44" fmla="*/ 538065 h 655734"/>
                <a:gd name="connsiteX45" fmla="*/ 626785 w 655295"/>
                <a:gd name="connsiteY45" fmla="*/ 327090 h 655734"/>
                <a:gd name="connsiteX46" fmla="*/ 623157 w 655295"/>
                <a:gd name="connsiteY46" fmla="*/ 281473 h 655734"/>
                <a:gd name="connsiteX47" fmla="*/ 483717 w 655295"/>
                <a:gd name="connsiteY47" fmla="*/ 326571 h 655734"/>
                <a:gd name="connsiteX48" fmla="*/ 428769 w 655295"/>
                <a:gd name="connsiteY48" fmla="*/ 344196 h 655734"/>
                <a:gd name="connsiteX49" fmla="*/ 405961 w 655295"/>
                <a:gd name="connsiteY49" fmla="*/ 351971 h 655734"/>
                <a:gd name="connsiteX50" fmla="*/ 420476 w 655295"/>
                <a:gd name="connsiteY50" fmla="*/ 371669 h 655734"/>
                <a:gd name="connsiteX51" fmla="*/ 454170 w 655295"/>
                <a:gd name="connsiteY51" fmla="*/ 419359 h 655734"/>
                <a:gd name="connsiteX52" fmla="*/ 540218 w 655295"/>
                <a:gd name="connsiteY52" fmla="*/ 538065 h 655734"/>
                <a:gd name="connsiteX53" fmla="*/ 326651 w 655295"/>
                <a:gd name="connsiteY53" fmla="*/ 627743 h 655734"/>
                <a:gd name="connsiteX54" fmla="*/ 461426 w 655295"/>
                <a:gd name="connsiteY54" fmla="*/ 595604 h 655734"/>
                <a:gd name="connsiteX55" fmla="*/ 374859 w 655295"/>
                <a:gd name="connsiteY55" fmla="*/ 476379 h 655734"/>
                <a:gd name="connsiteX56" fmla="*/ 341683 w 655295"/>
                <a:gd name="connsiteY56" fmla="*/ 428690 h 655734"/>
                <a:gd name="connsiteX57" fmla="*/ 327170 w 655295"/>
                <a:gd name="connsiteY57" fmla="*/ 408992 h 655734"/>
                <a:gd name="connsiteX58" fmla="*/ 312655 w 655295"/>
                <a:gd name="connsiteY58" fmla="*/ 428690 h 655734"/>
                <a:gd name="connsiteX59" fmla="*/ 278443 w 655295"/>
                <a:gd name="connsiteY59" fmla="*/ 476379 h 655734"/>
                <a:gd name="connsiteX60" fmla="*/ 191875 w 655295"/>
                <a:gd name="connsiteY60" fmla="*/ 595604 h 655734"/>
                <a:gd name="connsiteX61" fmla="*/ 326651 w 655295"/>
                <a:gd name="connsiteY61" fmla="*/ 627743 h 655734"/>
                <a:gd name="connsiteX62" fmla="*/ 114120 w 655295"/>
                <a:gd name="connsiteY62" fmla="*/ 538065 h 655734"/>
                <a:gd name="connsiteX63" fmla="*/ 200687 w 655295"/>
                <a:gd name="connsiteY63" fmla="*/ 418841 h 655734"/>
                <a:gd name="connsiteX64" fmla="*/ 233864 w 655295"/>
                <a:gd name="connsiteY64" fmla="*/ 371151 h 655734"/>
                <a:gd name="connsiteX65" fmla="*/ 248377 w 655295"/>
                <a:gd name="connsiteY65" fmla="*/ 351453 h 655734"/>
                <a:gd name="connsiteX66" fmla="*/ 226088 w 655295"/>
                <a:gd name="connsiteY66" fmla="*/ 343678 h 655734"/>
                <a:gd name="connsiteX67" fmla="*/ 171141 w 655295"/>
                <a:gd name="connsiteY67" fmla="*/ 326053 h 655734"/>
                <a:gd name="connsiteX68" fmla="*/ 31182 w 655295"/>
                <a:gd name="connsiteY68" fmla="*/ 280955 h 655734"/>
                <a:gd name="connsiteX69" fmla="*/ 27553 w 655295"/>
                <a:gd name="connsiteY69" fmla="*/ 326571 h 655734"/>
                <a:gd name="connsiteX70" fmla="*/ 114120 w 655295"/>
                <a:gd name="connsiteY70" fmla="*/ 538065 h 655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55295" h="655734">
                  <a:moveTo>
                    <a:pt x="4744" y="273179"/>
                  </a:moveTo>
                  <a:cubicBezTo>
                    <a:pt x="6300" y="261257"/>
                    <a:pt x="8891" y="250371"/>
                    <a:pt x="12520" y="238967"/>
                  </a:cubicBezTo>
                  <a:cubicBezTo>
                    <a:pt x="15112" y="229637"/>
                    <a:pt x="17703" y="221343"/>
                    <a:pt x="20814" y="212531"/>
                  </a:cubicBezTo>
                  <a:cubicBezTo>
                    <a:pt x="24961" y="201645"/>
                    <a:pt x="29109" y="190241"/>
                    <a:pt x="35329" y="180392"/>
                  </a:cubicBezTo>
                  <a:cubicBezTo>
                    <a:pt x="81982" y="87604"/>
                    <a:pt x="172177" y="19698"/>
                    <a:pt x="279479" y="4665"/>
                  </a:cubicBezTo>
                  <a:cubicBezTo>
                    <a:pt x="290365" y="3110"/>
                    <a:pt x="302288" y="1036"/>
                    <a:pt x="313692" y="1036"/>
                  </a:cubicBezTo>
                  <a:cubicBezTo>
                    <a:pt x="318875" y="0"/>
                    <a:pt x="323023" y="0"/>
                    <a:pt x="327170" y="0"/>
                  </a:cubicBezTo>
                  <a:cubicBezTo>
                    <a:pt x="332353" y="0"/>
                    <a:pt x="337537" y="0"/>
                    <a:pt x="342202" y="1036"/>
                  </a:cubicBezTo>
                  <a:cubicBezTo>
                    <a:pt x="352569" y="1036"/>
                    <a:pt x="364492" y="2592"/>
                    <a:pt x="375377" y="4665"/>
                  </a:cubicBezTo>
                  <a:cubicBezTo>
                    <a:pt x="482680" y="19698"/>
                    <a:pt x="572875" y="87604"/>
                    <a:pt x="618492" y="180392"/>
                  </a:cubicBezTo>
                  <a:cubicBezTo>
                    <a:pt x="625231" y="191277"/>
                    <a:pt x="629377" y="201645"/>
                    <a:pt x="634043" y="212531"/>
                  </a:cubicBezTo>
                  <a:cubicBezTo>
                    <a:pt x="636635" y="220824"/>
                    <a:pt x="639744" y="230155"/>
                    <a:pt x="642336" y="238967"/>
                  </a:cubicBezTo>
                  <a:cubicBezTo>
                    <a:pt x="645966" y="249853"/>
                    <a:pt x="647520" y="261776"/>
                    <a:pt x="650112" y="273179"/>
                  </a:cubicBezTo>
                  <a:cubicBezTo>
                    <a:pt x="653741" y="291322"/>
                    <a:pt x="655295" y="308947"/>
                    <a:pt x="655295" y="327608"/>
                  </a:cubicBezTo>
                  <a:cubicBezTo>
                    <a:pt x="655295" y="419359"/>
                    <a:pt x="616937" y="500743"/>
                    <a:pt x="557324" y="560355"/>
                  </a:cubicBezTo>
                  <a:lnTo>
                    <a:pt x="555769" y="561391"/>
                  </a:lnTo>
                  <a:lnTo>
                    <a:pt x="531925" y="582645"/>
                  </a:lnTo>
                  <a:lnTo>
                    <a:pt x="530887" y="583682"/>
                  </a:lnTo>
                  <a:cubicBezTo>
                    <a:pt x="524149" y="588865"/>
                    <a:pt x="516374" y="594567"/>
                    <a:pt x="508598" y="599751"/>
                  </a:cubicBezTo>
                  <a:lnTo>
                    <a:pt x="479050" y="617375"/>
                  </a:lnTo>
                  <a:cubicBezTo>
                    <a:pt x="432916" y="641220"/>
                    <a:pt x="382116" y="655735"/>
                    <a:pt x="327170" y="655735"/>
                  </a:cubicBezTo>
                  <a:cubicBezTo>
                    <a:pt x="272741" y="655735"/>
                    <a:pt x="221941" y="642257"/>
                    <a:pt x="175806" y="617375"/>
                  </a:cubicBezTo>
                  <a:cubicBezTo>
                    <a:pt x="166476" y="612192"/>
                    <a:pt x="156109" y="607008"/>
                    <a:pt x="146778" y="599751"/>
                  </a:cubicBezTo>
                  <a:cubicBezTo>
                    <a:pt x="138483" y="595604"/>
                    <a:pt x="130708" y="589383"/>
                    <a:pt x="123969" y="583682"/>
                  </a:cubicBezTo>
                  <a:lnTo>
                    <a:pt x="97533" y="560873"/>
                  </a:lnTo>
                  <a:cubicBezTo>
                    <a:pt x="37921" y="502298"/>
                    <a:pt x="80" y="419878"/>
                    <a:pt x="80" y="328126"/>
                  </a:cubicBezTo>
                  <a:cubicBezTo>
                    <a:pt x="-439" y="308947"/>
                    <a:pt x="1635" y="290804"/>
                    <a:pt x="4744" y="273179"/>
                  </a:cubicBezTo>
                  <a:close/>
                  <a:moveTo>
                    <a:pt x="279479" y="31620"/>
                  </a:moveTo>
                  <a:cubicBezTo>
                    <a:pt x="186173" y="46653"/>
                    <a:pt x="106345" y="105747"/>
                    <a:pt x="61247" y="188686"/>
                  </a:cubicBezTo>
                  <a:lnTo>
                    <a:pt x="201724" y="234820"/>
                  </a:lnTo>
                  <a:lnTo>
                    <a:pt x="256671" y="252445"/>
                  </a:lnTo>
                  <a:lnTo>
                    <a:pt x="279479" y="260220"/>
                  </a:lnTo>
                  <a:lnTo>
                    <a:pt x="279479" y="31620"/>
                  </a:lnTo>
                  <a:close/>
                  <a:moveTo>
                    <a:pt x="326651" y="297543"/>
                  </a:moveTo>
                  <a:cubicBezTo>
                    <a:pt x="310581" y="297543"/>
                    <a:pt x="296585" y="311020"/>
                    <a:pt x="296585" y="327090"/>
                  </a:cubicBezTo>
                  <a:cubicBezTo>
                    <a:pt x="296585" y="343159"/>
                    <a:pt x="310063" y="356637"/>
                    <a:pt x="326651" y="356637"/>
                  </a:cubicBezTo>
                  <a:cubicBezTo>
                    <a:pt x="342721" y="356637"/>
                    <a:pt x="356198" y="343159"/>
                    <a:pt x="356198" y="327090"/>
                  </a:cubicBezTo>
                  <a:cubicBezTo>
                    <a:pt x="356717" y="311539"/>
                    <a:pt x="342721" y="297543"/>
                    <a:pt x="326651" y="297543"/>
                  </a:cubicBezTo>
                  <a:close/>
                  <a:moveTo>
                    <a:pt x="375377" y="31620"/>
                  </a:moveTo>
                  <a:lnTo>
                    <a:pt x="375377" y="260220"/>
                  </a:lnTo>
                  <a:lnTo>
                    <a:pt x="398186" y="252445"/>
                  </a:lnTo>
                  <a:lnTo>
                    <a:pt x="454170" y="234820"/>
                  </a:lnTo>
                  <a:lnTo>
                    <a:pt x="592574" y="188686"/>
                  </a:lnTo>
                  <a:cubicBezTo>
                    <a:pt x="548512" y="105747"/>
                    <a:pt x="468683" y="47171"/>
                    <a:pt x="375377" y="31620"/>
                  </a:cubicBezTo>
                  <a:close/>
                  <a:moveTo>
                    <a:pt x="540218" y="538065"/>
                  </a:moveTo>
                  <a:cubicBezTo>
                    <a:pt x="596202" y="481045"/>
                    <a:pt x="626785" y="407437"/>
                    <a:pt x="626785" y="327090"/>
                  </a:cubicBezTo>
                  <a:cubicBezTo>
                    <a:pt x="626785" y="312575"/>
                    <a:pt x="625749" y="296506"/>
                    <a:pt x="623157" y="281473"/>
                  </a:cubicBezTo>
                  <a:lnTo>
                    <a:pt x="483717" y="326571"/>
                  </a:lnTo>
                  <a:lnTo>
                    <a:pt x="428769" y="344196"/>
                  </a:lnTo>
                  <a:lnTo>
                    <a:pt x="405961" y="351971"/>
                  </a:lnTo>
                  <a:lnTo>
                    <a:pt x="420476" y="371669"/>
                  </a:lnTo>
                  <a:lnTo>
                    <a:pt x="454170" y="419359"/>
                  </a:lnTo>
                  <a:lnTo>
                    <a:pt x="540218" y="538065"/>
                  </a:lnTo>
                  <a:close/>
                  <a:moveTo>
                    <a:pt x="326651" y="627743"/>
                  </a:moveTo>
                  <a:cubicBezTo>
                    <a:pt x="374859" y="627743"/>
                    <a:pt x="419957" y="616857"/>
                    <a:pt x="461426" y="595604"/>
                  </a:cubicBezTo>
                  <a:lnTo>
                    <a:pt x="374859" y="476379"/>
                  </a:lnTo>
                  <a:lnTo>
                    <a:pt x="341683" y="428690"/>
                  </a:lnTo>
                  <a:lnTo>
                    <a:pt x="327170" y="408992"/>
                  </a:lnTo>
                  <a:lnTo>
                    <a:pt x="312655" y="428690"/>
                  </a:lnTo>
                  <a:lnTo>
                    <a:pt x="278443" y="476379"/>
                  </a:lnTo>
                  <a:lnTo>
                    <a:pt x="191875" y="595604"/>
                  </a:lnTo>
                  <a:cubicBezTo>
                    <a:pt x="234381" y="616339"/>
                    <a:pt x="279479" y="627743"/>
                    <a:pt x="326651" y="627743"/>
                  </a:cubicBezTo>
                  <a:close/>
                  <a:moveTo>
                    <a:pt x="114120" y="538065"/>
                  </a:moveTo>
                  <a:lnTo>
                    <a:pt x="200687" y="418841"/>
                  </a:lnTo>
                  <a:lnTo>
                    <a:pt x="233864" y="371151"/>
                  </a:lnTo>
                  <a:lnTo>
                    <a:pt x="248377" y="351453"/>
                  </a:lnTo>
                  <a:lnTo>
                    <a:pt x="226088" y="343678"/>
                  </a:lnTo>
                  <a:lnTo>
                    <a:pt x="171141" y="326053"/>
                  </a:lnTo>
                  <a:lnTo>
                    <a:pt x="31182" y="280955"/>
                  </a:lnTo>
                  <a:cubicBezTo>
                    <a:pt x="28590" y="295469"/>
                    <a:pt x="27553" y="311539"/>
                    <a:pt x="27553" y="326571"/>
                  </a:cubicBezTo>
                  <a:cubicBezTo>
                    <a:pt x="27553" y="407437"/>
                    <a:pt x="58136" y="481045"/>
                    <a:pt x="114120" y="538065"/>
                  </a:cubicBezTo>
                  <a:close/>
                </a:path>
              </a:pathLst>
            </a:custGeom>
            <a:solidFill>
              <a:srgbClr val="E5E5E5"/>
            </a:solidFill>
            <a:ln w="51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61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44444E-6 L 0.04818 -4.44444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0.04818 4.44444E-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7037E-6 L 0.01992 -3.7037E-6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33333E-6 L -0.05235 3.33333E-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7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48148E-6 L -0.07747 1.48148E-6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0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7407E-6 L -0.02292 0.00116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4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111E-6 L -0.02291 0.00116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10000" decel="1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1.11111E-6 L 0.02227 -1.11111E-6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7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5" presetClass="path" presetSubtype="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45833E-6 -7.40741E-7 L -0.48112 -7.40741E-7 " pathEditMode="relative" rAng="0" ptsTypes="AA">
                                      <p:cBhvr>
                                        <p:cTn id="57" dur="4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62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8" presetClass="emph" presetSubtype="0" decel="5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59" dur="5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35" presetClass="path" presetSubtype="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6 -4.81481E-6 L -0.48177 -4.81481E-6 " pathEditMode="relative" rAng="0" ptsTypes="AA">
                                      <p:cBhvr>
                                        <p:cTn id="61" dur="4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89" y="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8" presetClass="emph" presetSubtype="0" decel="5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63" dur="5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35" presetClass="path" presetSubtype="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6 -4.81481E-6 L -0.48177 -4.81481E-6 " pathEditMode="relative" rAng="0" ptsTypes="AA">
                                      <p:cBhvr>
                                        <p:cTn id="65" dur="40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" grpId="0" animBg="1"/>
      <p:bldP spid="9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7557008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</cp:revision>
  <dcterms:created xsi:type="dcterms:W3CDTF">2021-09-21T02:15:55Z</dcterms:created>
  <dcterms:modified xsi:type="dcterms:W3CDTF">2021-09-22T08:25:03Z</dcterms:modified>
</cp:coreProperties>
</file>