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90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F453A-147E-41F9-88F3-6833A49FE7F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EB1A4-4165-42BB-BBC6-7DB634945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175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F453A-147E-41F9-88F3-6833A49FE7F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EB1A4-4165-42BB-BBC6-7DB634945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448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F453A-147E-41F9-88F3-6833A49FE7F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EB1A4-4165-42BB-BBC6-7DB634945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501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F453A-147E-41F9-88F3-6833A49FE7F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EB1A4-4165-42BB-BBC6-7DB634945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688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F453A-147E-41F9-88F3-6833A49FE7F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EB1A4-4165-42BB-BBC6-7DB634945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007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F453A-147E-41F9-88F3-6833A49FE7F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EB1A4-4165-42BB-BBC6-7DB634945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022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F453A-147E-41F9-88F3-6833A49FE7F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EB1A4-4165-42BB-BBC6-7DB634945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658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F453A-147E-41F9-88F3-6833A49FE7F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EB1A4-4165-42BB-BBC6-7DB634945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398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F453A-147E-41F9-88F3-6833A49FE7F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EB1A4-4165-42BB-BBC6-7DB634945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808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F453A-147E-41F9-88F3-6833A49FE7F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EB1A4-4165-42BB-BBC6-7DB634945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483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F453A-147E-41F9-88F3-6833A49FE7F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EB1A4-4165-42BB-BBC6-7DB634945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226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9F453A-147E-41F9-88F3-6833A49FE7F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DEB1A4-4165-42BB-BBC6-7DB634945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1757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4090216"/>
            <a:ext cx="12191999" cy="157889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I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What is a Minister's’ “Charge”?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anose="020B090306070302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en-I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When a Minister Speaks: Before Kissing the Bride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anose="020B090306070302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en-I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Reflecting on What is Said just Before You Say “I Do”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anose="020B0903060703020204" pitchFamily="34" charset="0"/>
            </a:endParaRPr>
          </a:p>
        </p:txBody>
      </p:sp>
      <p:pic>
        <p:nvPicPr>
          <p:cNvPr id="4" name="Picture 2" descr="http://cheaplimoservicenearme.com/wp-content/uploads/2018/06/logo-1.pn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6763" y="5876713"/>
            <a:ext cx="3106454" cy="77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46132" y="5796376"/>
            <a:ext cx="5774499" cy="95410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FFC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Britannic Bold" panose="020B0903060703020204" pitchFamily="34" charset="0"/>
              </a:rPr>
              <a:t>866-727-5466</a:t>
            </a:r>
          </a:p>
          <a:p>
            <a:pPr algn="ctr"/>
            <a:r>
              <a:rPr lang="en-US" sz="2800" b="1" dirty="0">
                <a:solidFill>
                  <a:srgbClr val="FFC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Britannic Bold" panose="020B0903060703020204" pitchFamily="34" charset="0"/>
              </a:rPr>
              <a:t>info@cheaplimoservicenearme.com</a:t>
            </a:r>
          </a:p>
        </p:txBody>
      </p:sp>
    </p:spTree>
    <p:extLst>
      <p:ext uri="{BB962C8B-B14F-4D97-AF65-F5344CB8AC3E}">
        <p14:creationId xmlns:p14="http://schemas.microsoft.com/office/powerpoint/2010/main" val="3801365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275" y="-1"/>
            <a:ext cx="10304175" cy="68580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7578" y="665738"/>
            <a:ext cx="3294344" cy="4920869"/>
          </a:xfrm>
          <a:prstGeom prst="rect">
            <a:avLst/>
          </a:prstGeom>
          <a:solidFill>
            <a:schemeClr val="tx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7348" y="699372"/>
            <a:ext cx="3204574" cy="488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IN" dirty="0">
                <a:solidFill>
                  <a:schemeClr val="bg1"/>
                </a:solidFill>
              </a:rPr>
              <a:t>Some of you might be wondering what is a charge? It has nothing to do with money or </a:t>
            </a:r>
            <a:r>
              <a:rPr lang="en-I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Limo Service Near Me</a:t>
            </a:r>
            <a:r>
              <a:rPr lang="en-IN" dirty="0">
                <a:solidFill>
                  <a:schemeClr val="bg1"/>
                </a:solidFill>
              </a:rPr>
              <a:t>. A charge is most often found in traditional Christian weddings. </a:t>
            </a:r>
          </a:p>
          <a:p>
            <a:pPr>
              <a:lnSpc>
                <a:spcPct val="115000"/>
              </a:lnSpc>
            </a:pPr>
            <a:endParaRPr lang="en-IN" dirty="0">
              <a:solidFill>
                <a:schemeClr val="bg1"/>
              </a:solidFill>
            </a:endParaRPr>
          </a:p>
          <a:p>
            <a:pPr>
              <a:lnSpc>
                <a:spcPct val="115000"/>
              </a:lnSpc>
            </a:pPr>
            <a:r>
              <a:rPr lang="en-IN" dirty="0">
                <a:solidFill>
                  <a:schemeClr val="bg1"/>
                </a:solidFill>
              </a:rPr>
              <a:t>A charge is when the minister that is marrying the couple will directly speak to the couple with a few sentences. In essence the minister speaks to them to provide positive feedback, this can come in many forms.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7527" y="6021513"/>
            <a:ext cx="4743606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Call us Now at 866-727-5466</a:t>
            </a:r>
            <a:endParaRPr lang="en-US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9" name="Picture 2" descr="http://cheaplimoservicenearme.com/wp-content/uploads/2018/06/logo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055" y="84864"/>
            <a:ext cx="4664583" cy="1161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4422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0"/>
            <a:ext cx="12191997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2631" y="464150"/>
            <a:ext cx="3569918" cy="5760114"/>
          </a:xfrm>
          <a:prstGeom prst="rect">
            <a:avLst/>
          </a:prstGeom>
          <a:solidFill>
            <a:schemeClr val="tx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0054" y="464150"/>
            <a:ext cx="3019135" cy="582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IN" dirty="0">
                <a:solidFill>
                  <a:schemeClr val="bg1"/>
                </a:solidFill>
              </a:rPr>
              <a:t>Recommendation of what they should do, for example: continue to provide love for each other in all circumstances.</a:t>
            </a:r>
            <a:endParaRPr lang="en-US" dirty="0">
              <a:solidFill>
                <a:schemeClr val="bg1"/>
              </a:solidFill>
            </a:endParaRPr>
          </a:p>
          <a:p>
            <a:pPr>
              <a:lnSpc>
                <a:spcPct val="115000"/>
              </a:lnSpc>
            </a:pPr>
            <a:r>
              <a:rPr lang="en-IN" dirty="0">
                <a:solidFill>
                  <a:schemeClr val="bg1"/>
                </a:solidFill>
              </a:rPr>
              <a:t> </a:t>
            </a:r>
            <a:endParaRPr lang="en-US" dirty="0">
              <a:solidFill>
                <a:schemeClr val="bg1"/>
              </a:solidFill>
            </a:endParaRPr>
          </a:p>
          <a:p>
            <a:pPr>
              <a:lnSpc>
                <a:spcPct val="115000"/>
              </a:lnSpc>
            </a:pPr>
            <a:r>
              <a:rPr lang="en-IN" dirty="0">
                <a:solidFill>
                  <a:schemeClr val="bg1"/>
                </a:solidFill>
              </a:rPr>
              <a:t>They may give advice, for example: advising them to be loyal to each other always</a:t>
            </a:r>
            <a:r>
              <a:rPr lang="en-IN" dirty="0" smtClean="0">
                <a:solidFill>
                  <a:schemeClr val="bg1"/>
                </a:solidFill>
              </a:rPr>
              <a:t>.</a:t>
            </a:r>
          </a:p>
          <a:p>
            <a:pPr>
              <a:lnSpc>
                <a:spcPct val="115000"/>
              </a:lnSpc>
            </a:pPr>
            <a:endParaRPr lang="en-IN" dirty="0">
              <a:solidFill>
                <a:schemeClr val="bg1"/>
              </a:solidFill>
            </a:endParaRPr>
          </a:p>
          <a:p>
            <a:pPr>
              <a:lnSpc>
                <a:spcPct val="115000"/>
              </a:lnSpc>
            </a:pPr>
            <a:r>
              <a:rPr lang="en-IN" dirty="0">
                <a:solidFill>
                  <a:schemeClr val="bg1"/>
                </a:solidFill>
              </a:rPr>
              <a:t>The minister may also just speak to reaffirm why they are coming together, for example: let love be your guide in your relationship and solve all your problems, as it has lead you here.</a:t>
            </a:r>
            <a:endParaRPr lang="en-US" dirty="0">
              <a:solidFill>
                <a:schemeClr val="bg1"/>
              </a:solidFill>
            </a:endParaRPr>
          </a:p>
          <a:p>
            <a:pPr>
              <a:lnSpc>
                <a:spcPct val="115000"/>
              </a:lnSpc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321744" y="6223092"/>
            <a:ext cx="4743606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Call us Now at 866-727-5466</a:t>
            </a:r>
            <a:endParaRPr lang="en-US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2" name="Picture 2" descr="http://cheaplimoservicenearme.com/wp-content/uploads/2018/06/logo-1.pn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0226" y="202422"/>
            <a:ext cx="3106454" cy="77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505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0"/>
            <a:ext cx="10058400" cy="575994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7578" y="665738"/>
            <a:ext cx="3294344" cy="4920869"/>
          </a:xfrm>
          <a:prstGeom prst="rect">
            <a:avLst/>
          </a:prstGeom>
          <a:solidFill>
            <a:schemeClr val="tx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0750" y="1095319"/>
            <a:ext cx="3048000" cy="356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IN" dirty="0">
                <a:solidFill>
                  <a:schemeClr val="bg1"/>
                </a:solidFill>
              </a:rPr>
              <a:t>A charge may be most common in Christian weddings, but there is no reason that they can’t be used in all different types of religious, or non-religious weddings. You can even write your own charge, if there is something you as a couple would like to reflect on before saying “I do.”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Picture 2" descr="http://cheaplimoservicenearme.com/wp-content/uploads/2018/06/logo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417" y="77015"/>
            <a:ext cx="4664583" cy="1161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667527" y="6021513"/>
            <a:ext cx="4743606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Call us Now at 866-727-5466</a:t>
            </a:r>
            <a:endParaRPr lang="en-US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2" name="Picture 2" descr="Image result for limo fleet 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883" y="4656771"/>
            <a:ext cx="7131117" cy="1826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134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0"/>
            <a:ext cx="12192001" cy="686107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67527" y="6021513"/>
            <a:ext cx="4743606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Call us Now at 866-727-5466</a:t>
            </a:r>
            <a:endParaRPr lang="en-US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578" y="665738"/>
            <a:ext cx="3294344" cy="4920869"/>
          </a:xfrm>
          <a:prstGeom prst="rect">
            <a:avLst/>
          </a:prstGeom>
          <a:solidFill>
            <a:schemeClr val="tx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3501" y="850164"/>
            <a:ext cx="2710116" cy="455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IN" dirty="0">
                <a:solidFill>
                  <a:schemeClr val="bg1"/>
                </a:solidFill>
              </a:rPr>
              <a:t>Before you hop in your Limo Rental Los Angeles loves go run off to get married, think about the little things. After all, a charge is what you will be hearing right before the groom kisses the bride!</a:t>
            </a:r>
          </a:p>
          <a:p>
            <a:pPr>
              <a:lnSpc>
                <a:spcPct val="115000"/>
              </a:lnSpc>
            </a:pPr>
            <a:endParaRPr lang="en-US" dirty="0">
              <a:solidFill>
                <a:schemeClr val="bg1"/>
              </a:solidFill>
            </a:endParaRPr>
          </a:p>
          <a:p>
            <a:pPr>
              <a:lnSpc>
                <a:spcPct val="115000"/>
              </a:lnSpc>
            </a:pPr>
            <a:r>
              <a:rPr lang="en-IN" dirty="0">
                <a:solidFill>
                  <a:schemeClr val="bg1"/>
                </a:solidFill>
              </a:rPr>
              <a:t>Speaking of a charge, if you want to pay less for </a:t>
            </a:r>
            <a:r>
              <a:rPr lang="en-IN" b="1" dirty="0">
                <a:solidFill>
                  <a:schemeClr val="bg1"/>
                </a:solidFill>
              </a:rPr>
              <a:t>Cheap Limo Service Near Me </a:t>
            </a:r>
            <a:r>
              <a:rPr lang="en-IN" dirty="0">
                <a:solidFill>
                  <a:schemeClr val="bg1"/>
                </a:solidFill>
              </a:rPr>
              <a:t>can rely on—give us a call - 866-727-5466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7" name="Picture 2" descr="http://cheaplimoservicenearme.com/wp-content/uploads/2018/06/logo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417" y="77015"/>
            <a:ext cx="4664583" cy="1161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291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 flipV="1">
            <a:off x="0" y="-2"/>
            <a:ext cx="12192000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226423" y="1074065"/>
            <a:ext cx="57743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2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anose="030303020407070D0804" pitchFamily="66" charset="0"/>
              </a:rPr>
              <a:t>Contact Us:</a:t>
            </a:r>
          </a:p>
        </p:txBody>
      </p:sp>
      <p:pic>
        <p:nvPicPr>
          <p:cNvPr id="4" name="Picture 2" descr="http://cheaplimoservicenearme.com/wp-content/uploads/2018/06/logo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885"/>
            <a:ext cx="3460944" cy="861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910535" y="2193132"/>
            <a:ext cx="70230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Call us Now at 866-727-5466</a:t>
            </a:r>
            <a:endParaRPr lang="en-US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13009" y="2866671"/>
            <a:ext cx="90044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info@cheaplimoservicenearme.com</a:t>
            </a:r>
          </a:p>
        </p:txBody>
      </p:sp>
      <p:pic>
        <p:nvPicPr>
          <p:cNvPr id="7" name="Picture 2" descr="Image result for limo fleet 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421" y="4659277"/>
            <a:ext cx="9857248" cy="252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3840198" y="3697616"/>
            <a:ext cx="6578056" cy="1541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8800" b="1" dirty="0" smtClean="0">
                <a:solidFill>
                  <a:srgbClr val="FF0150"/>
                </a:solidFill>
                <a:effectLst/>
                <a:latin typeface="Edwardian Script ITC" panose="030303020407070D08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Thank You…</a:t>
            </a:r>
            <a:endParaRPr lang="en-US" sz="8800" b="1" dirty="0">
              <a:solidFill>
                <a:srgbClr val="FF0150"/>
              </a:solidFill>
              <a:effectLst/>
              <a:latin typeface="Edwardian Script ITC" panose="030303020407070D08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402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455</TotalTime>
  <Words>286</Words>
  <Application>Microsoft Office PowerPoint</Application>
  <PresentationFormat>Widescreen</PresentationFormat>
  <Paragraphs>25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Britannic Bold</vt:lpstr>
      <vt:lpstr>Calibri</vt:lpstr>
      <vt:lpstr>Calibri Light</vt:lpstr>
      <vt:lpstr>Edwardian Script ITC</vt:lpstr>
      <vt:lpstr>Georgia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tachauhan0@gmail.com</dc:creator>
  <cp:lastModifiedBy>tachauhan0@gmail.com</cp:lastModifiedBy>
  <cp:revision>6</cp:revision>
  <dcterms:created xsi:type="dcterms:W3CDTF">2018-08-08T12:06:16Z</dcterms:created>
  <dcterms:modified xsi:type="dcterms:W3CDTF">2018-08-10T11:59:13Z</dcterms:modified>
</cp:coreProperties>
</file>