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133DC-EF78-DDE6-A049-E2204E2D6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1DBB19-3DF9-4B22-8EC0-2B89A5F7760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201DB-8D62-0EDA-DDD8-36625EDE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B0A7E-0D3F-25BA-0F80-52E510B8F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CD8ED-54F1-4158-8251-790C50DCD20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8837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DF577-8135-E91E-77F7-A25E7A5F3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88DB7D-AAE8-4568-9DCE-18129E28152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53499-6602-CC69-F4DA-7A2E4620C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8E6E4-C73A-EF63-89F3-1B4F6B2A1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C7F5B-7E48-401A-8738-C4D00114D65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7261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BDB73-6EB3-BEA4-73B7-B7CC87C47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7C25E0-565D-44A0-ACCF-A66C5D187F5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0CE15-DCE4-A85F-3605-7FAF4FA4D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53779-98D6-787E-3112-31101596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6F57B-263E-45C9-9962-05204D8A694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77641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094E9-DBFE-C021-5130-DAEF5B9D2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E4FEDB-7502-4701-B108-22E3A432A77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64A35-ED93-372E-E75F-43B20C6F5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F36E5-4617-F0E9-C82F-30382B7F3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25A28-ACFD-4572-92A7-D7AA1E3AF92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22666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2C7B5-35FF-DB96-183C-F0462933E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DBBA4F-BC48-4670-8221-B5125A624F8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2B486-51A8-F38A-022B-D2CC402C8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E5A0-7236-DF59-F432-568463E25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5C033-F917-485E-B2A2-FD38CD0D322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29313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DA72E4D-7FED-9E57-4350-B14E36237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7DD8C8-FF3F-44DB-8BB3-23C3C69579C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99AD010-623B-8E8D-BF1B-8CD22B0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EBCCE5-A923-144D-FCC9-CE5F97538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DEE46-922B-4F1A-8B74-F7719898152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94250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46AAC80-1A2B-FF9D-899C-7CC7916E0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2B7ECC-A6D0-4095-A1EE-9B1A184B713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E1BC403-1589-D861-B1B9-91586F29E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5A7DECD-84AD-DFA9-EFAD-0BA3FE990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23C1D6-4330-40B9-B35C-E77F89506CF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2474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230A1FC-4964-9665-63DB-619AF6981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3D34BF-8F12-41CA-B4B9-5F025B27227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67FF3FB-2202-77BF-CFFC-69A09B5FE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DFAFBDD-87DA-6564-73B6-746EF2552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B210C-CC3D-49C2-90A7-EE2A2CEB38F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9782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EEB6386-2F95-D0D6-40A9-401C455A2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DD4EFF-EE8D-4388-9027-CB439687824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CA8F702-74FA-40D4-9D89-ADEE82BA1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025AB12-3225-84E6-6C06-429777963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87F73-A4CB-4A90-8D30-40EDF3B0D89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5085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CA0752-4C95-28DE-3C5C-554E6473B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682179-8400-4AD9-AC7F-58E4B24D91D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110D0D7-D416-0455-049E-6788BEF0B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D82A97F-5D0F-BE5F-1EB6-834216861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2767D-700E-476A-8091-7FAA9C2DB50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7656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C627857-549B-6D3F-B70A-0DC7DD5A9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7BAA5C-9FA1-4493-B985-29D8D1B27A2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94C98A-4083-035C-16AF-1572AD3BE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C125F88-F878-CD86-576E-E6657ED22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BB42F-26CF-42C7-B32B-F79D46F3C73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26600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AA796EC-A5EA-21D0-573A-1F195232FD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520EBA7-976C-D667-FFB4-3F43337906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EDFCC8-09E6-3DC5-403A-B2FE7CA6ED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9400D97-6D20-49A3-8AC7-12C85C7B9CF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B4586-1296-6CAD-B655-DEC5E89B9B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59A07-8B1A-4572-1BCF-7F45B3097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EA90744-C8EF-4338-BC02-44C157A206C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A965DB3A-4933-019C-7242-53972670435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A8EF4F82-6EC3-4714-A247-65C597C61090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C39C9B30-2247-6287-1FD7-24EC82ECD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E5D8949-65CF-7DDB-7B34-057B5A94554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23CA638-77A1-12B4-2AC3-700607B174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220D3C2-4F89-ABF6-15EC-2A028B2B81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1D884732-B065-EC44-9F0B-957F0D8ECF4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CF2DA75-169A-5423-D9FA-00DECC301B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B40C620-0280-0F6C-FA47-2EB7A8F721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CEF157F7-9951-F0F6-21A7-7476ADBF667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D3E62646-FC41-CD09-4636-13B56CB7FB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A959487-0656-3A10-C399-C5D3569A68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787D206F-9A9C-9BAB-67E3-9613E08D3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86B16112-E6AF-3F13-8DD3-679A80C1E73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6D73523-94F5-995E-7781-E2FD59919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F27569C-CB7E-91DD-87A7-A4657A1B50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42F6CF57-5304-7F2B-4383-0AD0F6C9E1F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FE603DB-FF81-19FC-B3C2-D86EE66CB8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9EEA32D-3A94-6FEA-8769-069CC543C0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473CC50A-B756-648C-F717-B08E70D17C3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7B6DD3BE-DA4D-B93D-E627-9C779CFF0E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790D54B-19C6-679A-AB85-A48048B982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77D4153B-BD18-0E65-45FD-429A5A5D9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767FE65-111F-5291-66BE-7F97EF45DC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B8EA070-F8CF-CC0A-F3AF-8E489607B4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524265C-5F81-1179-D518-414B3CABC0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D5753F3F-17FB-A58D-70B3-D88A09CAA4E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D33FEA0-5EF1-518E-2725-9B99CDB940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D9CBC9D-DF7B-BCC2-2626-9D307389A7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C65A198A-D30C-5EE9-3384-E22DE51C236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1EC6B597-A698-6A82-944B-9F092BB8C1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F8A797F-9525-6E44-EAAC-CC4F49CE57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019881FC-227F-4751-59BC-E400221D1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9584CB60-D144-4850-BB7D-1E0FE5F81E7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65EFBAF-3CB9-0375-5B3E-E3E496619B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F7D73F3-1F69-61CE-6B94-A629D2C227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6D10EEAE-DA18-FB23-C8DB-ACD87A7A8CE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9965492-F15B-FC55-6C7B-C12FBBF60E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2E7D1CC-BE26-A522-EDD6-EACB89BFA2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953D9A6E-9495-EDFB-8080-51A93152076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E029B4C8-0B61-F1C1-9741-85AEC9CC62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19287DA-8672-2922-51E3-233D7142E1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13EDB665-A1C1-5B76-454A-49F0C271B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2256114F-8804-9D1A-3F4D-F73E9EDEC43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23E8AF9-098B-BD19-051C-7D9376713F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8B37A59-121C-1DC8-0085-989F9B0DFF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458DE81F-D939-6ECD-489A-5384C4460FC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EA2D00A-EC93-6A27-6129-FA22BFC92C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A00F2FC-B18B-266A-405B-D23F07E2CF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2550C6B3-F269-DAB3-B633-F24B1A5C345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4CB19DE9-D71F-6E23-B9AB-4CAE84714C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4DF2797-F337-6D1E-F007-CE61412615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0D86C277-96C3-345A-5A69-8F53EFC12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54B8033E-577E-3110-2A1E-88590DF27E8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0D3525A-5EE6-D50F-3D2E-D9EA5C43D8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E64149B-2DF2-7D3B-753F-3F48907078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0FC6B1DE-766E-3B49-9471-F6C2EBBDCA2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883EA43-0437-3831-626C-97FCD611CF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A1417DB-4B5D-6943-1F7E-53BCFD084A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B58A5E30-2C1A-AD6C-14EB-507808659FA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A547CA1B-44F7-C1A4-09A8-156FCDEFC8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DFDFE5F-6911-A23A-8092-F94E673A65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2008-09-25T05:55:20Z</dcterms:created>
  <dcterms:modified xsi:type="dcterms:W3CDTF">2024-10-09T00:26:24Z</dcterms:modified>
</cp:coreProperties>
</file>