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57" r:id="rId4"/>
    <p:sldId id="258" r:id="rId5"/>
    <p:sldId id="263" r:id="rId6"/>
    <p:sldId id="259" r:id="rId7"/>
    <p:sldId id="260" r:id="rId8"/>
    <p:sldId id="264" r:id="rId9"/>
    <p:sldId id="261" r:id="rId10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/>
    <p:restoredTop sz="94660"/>
  </p:normalViewPr>
  <p:slideViewPr>
    <p:cSldViewPr>
      <p:cViewPr varScale="1">
        <p:scale>
          <a:sx n="96" d="100"/>
          <a:sy n="96" d="100"/>
        </p:scale>
        <p:origin x="200" y="65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BB172F-E13C-5E00-4281-4F104FA80C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21FAAB-D9B8-4830-92A1-D4C8B8A0BACC}" type="datetimeFigureOut">
              <a:rPr lang="en-US" altLang="ko-KR"/>
              <a:pPr>
                <a:defRPr/>
              </a:pPr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569DE5-728D-441E-7BD6-6963271ADE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B007FC-E85B-360F-D361-23BB3C7C73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E9CD43-62A6-4214-BE66-798B2C5490D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9989139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108C2D-7DF5-A67D-9968-80D0DB29FD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F44F7F-F7D7-47CF-A36F-8F160C671DBA}" type="datetimeFigureOut">
              <a:rPr lang="en-US" altLang="ko-KR"/>
              <a:pPr>
                <a:defRPr/>
              </a:pPr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314786-0248-1EEE-7708-0E56A09CEE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F6FA59-1597-3E14-9000-31215F7562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08FAB5-787B-48B1-BD8F-5A8CEF38CD1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8779662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773D3B-1D4D-43BB-1A3D-D29D62C4A2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BEB362-6282-448B-942A-33E6F0583467}" type="datetimeFigureOut">
              <a:rPr lang="en-US" altLang="ko-KR"/>
              <a:pPr>
                <a:defRPr/>
              </a:pPr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30CE80-94C1-07F6-D852-0D56CE6B0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88BC03-89A8-0401-E418-DDB632F333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1AAF74-EF86-4766-9E7A-55658652614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2891692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4FDACE-5651-1A4A-2BF6-401D8B5505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721F8D-75BA-4729-81A3-83CAC254C05E}" type="datetimeFigureOut">
              <a:rPr lang="en-US" altLang="ko-KR"/>
              <a:pPr>
                <a:defRPr/>
              </a:pPr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E4D274-E667-8DEE-EF40-DBFD455EAD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CF5169-6481-348B-67B9-C7CE83247E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588906-A933-4208-B655-BA15C29F53F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6828137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A7CE95-A463-3020-EC12-DE481A2A3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68BAB0-41B8-4353-89A2-570D0D27D6FA}" type="datetimeFigureOut">
              <a:rPr lang="en-US" altLang="ko-KR"/>
              <a:pPr>
                <a:defRPr/>
              </a:pPr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499E65-4609-D1B4-0A47-67FE720F24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60014E-7F1F-9640-74DF-DD9BBF5371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A09C18-0B8F-44AE-B763-AE18765CB57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5161825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A8177450-500C-8485-BC9F-374476E31C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22EC8C-80F0-4827-9F67-120002F60780}" type="datetimeFigureOut">
              <a:rPr lang="en-US" altLang="ko-KR"/>
              <a:pPr>
                <a:defRPr/>
              </a:pPr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8B7EBF6B-C4E4-3B80-28F6-F9BC3B8ECD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722E59F-CA92-322E-CCC7-695AE118B7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712992-3312-4E22-8040-D309D38C2FB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7162304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7BB21891-BB11-D263-EE91-48F0BCEAC8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9F9748-CDEB-4766-968D-43C2C614FDC9}" type="datetimeFigureOut">
              <a:rPr lang="en-US" altLang="ko-KR"/>
              <a:pPr>
                <a:defRPr/>
              </a:pPr>
              <a:t>10/9/2024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2C1CAA1-4761-EBFB-964A-F798ECBE48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8F30887C-1E26-3336-E3CE-01D1D247E1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9F68C1-FD5C-4673-AA0F-5E78E489CB8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5900168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3E773518-20C1-5085-24CD-836E892594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0A7384-67C1-47C4-B847-33533F6AE8EE}" type="datetimeFigureOut">
              <a:rPr lang="en-US" altLang="ko-KR"/>
              <a:pPr>
                <a:defRPr/>
              </a:pPr>
              <a:t>10/9/2024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44984086-C466-9EED-BAF9-5E24DDD52D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76725D1A-69A2-2B51-3706-92A4CBE123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E26D7A-CA29-4073-9FA3-B9F34A158B6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7188921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54EEC08A-DCD9-39E3-39D2-855577E2E5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D7A2D2-AB56-41C6-A681-955EBEAE14BC}" type="datetimeFigureOut">
              <a:rPr lang="en-US" altLang="ko-KR"/>
              <a:pPr>
                <a:defRPr/>
              </a:pPr>
              <a:t>10/9/2024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63E60EEE-9F07-9286-05AE-0A9524D3F7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6D7D4B79-A334-0769-C052-D3C75F5CFD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1F4CBB-1B35-4E7A-AA03-5A2D81070EC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904286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A90A0E77-2D41-58BF-5874-5D620335B8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66F308-A892-4FEF-B0A5-F17F404B3A13}" type="datetimeFigureOut">
              <a:rPr lang="en-US" altLang="ko-KR"/>
              <a:pPr>
                <a:defRPr/>
              </a:pPr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DE40E2B9-74CF-1676-E242-6F5146D65E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96DC610D-60F0-5D96-E1C7-CD4DF0D5DB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8E66A0-C29F-4A02-B2A9-F813678FA12D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724026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DFE80A8F-3957-6C7A-2641-0FA83679B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9734B5-9F5F-4A64-A9C6-A09815D5592C}" type="datetimeFigureOut">
              <a:rPr lang="en-US" altLang="ko-KR"/>
              <a:pPr>
                <a:defRPr/>
              </a:pPr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3D0D157D-973B-3350-8445-A70C3AF3DF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57A603F-9371-8438-D14B-386E71781A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DC66DF-82BC-446B-B5F8-799558EAEB7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6059473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59233466-9B6C-982E-A500-C160E8C3C78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F973B1A5-7F4B-B5B8-B91F-6A5D9E84AB4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B4D618-CEEA-A786-893A-A996105B0EE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34" charset="-127"/>
              </a:defRPr>
            </a:lvl1pPr>
          </a:lstStyle>
          <a:p>
            <a:pPr>
              <a:defRPr/>
            </a:pPr>
            <a:fld id="{CB5DD13A-12AE-472A-8A9A-1C6B60712DD4}" type="datetimeFigureOut">
              <a:rPr lang="en-US" altLang="ko-KR"/>
              <a:pPr>
                <a:defRPr/>
              </a:pPr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E1655E-9C53-B4CC-913B-C543CC88624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34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0BA0BE-7BC2-EB06-7B2C-D53DCF14BB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34" charset="-127"/>
              </a:defRPr>
            </a:lvl1pPr>
          </a:lstStyle>
          <a:p>
            <a:pPr>
              <a:defRPr/>
            </a:pPr>
            <a:fld id="{C2462EA8-55B5-40C5-8A5C-36BA1674736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7EB5C5E3-7137-C481-A073-57A48B7140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681037" cy="40005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defRPr/>
            </a:pPr>
            <a:fld id="{7632FE57-5B70-46C0-9C0F-A21238A058CB}" type="slidenum">
              <a:rPr lang="en-US" altLang="ko-KR" sz="2000" b="1" smtClean="0">
                <a:solidFill>
                  <a:schemeClr val="bg1"/>
                </a:solidFill>
                <a:latin typeface="Times New Roman" panose="02020603050405020304" pitchFamily="18" charset="0"/>
              </a:rPr>
              <a:pPr eaLnBrk="1" hangingPunct="1">
                <a:defRPr/>
              </a:pPr>
              <a:t>‹#›</a:t>
            </a:fld>
            <a:r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t>/6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latinLnBrk="1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7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slide" Target="slide4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7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slide" Target="slide4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slide" Target="slide4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slide" Target="slide4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7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slide" Target="slide4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slide" Target="slide4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7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slide" Target="slide4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7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slide" Target="slide4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slide" Target="slide4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3" name="Group 5">
            <a:extLst>
              <a:ext uri="{FF2B5EF4-FFF2-40B4-BE49-F238E27FC236}">
                <a16:creationId xmlns:a16="http://schemas.microsoft.com/office/drawing/2014/main" id="{D5E6CDCB-E991-E610-01E3-DDAD3F130CC2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3321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364F1515-694B-5DCA-D48B-23FA961946D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2" name="Text Box 7">
              <a:hlinkClick r:id="rId3" action="ppaction://hlinksldjump"/>
              <a:extLst>
                <a:ext uri="{FF2B5EF4-FFF2-40B4-BE49-F238E27FC236}">
                  <a16:creationId xmlns:a16="http://schemas.microsoft.com/office/drawing/2014/main" id="{8413DB58-F294-DF56-6430-694B57A94D2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3314" name="Group 8">
            <a:extLst>
              <a:ext uri="{FF2B5EF4-FFF2-40B4-BE49-F238E27FC236}">
                <a16:creationId xmlns:a16="http://schemas.microsoft.com/office/drawing/2014/main" id="{A556F208-D50C-3410-AD2A-0E3B00DD74BB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3319" name="Picture 9">
              <a:hlinkClick r:id="rId5" action="ppaction://hlinksldjump"/>
              <a:extLst>
                <a:ext uri="{FF2B5EF4-FFF2-40B4-BE49-F238E27FC236}">
                  <a16:creationId xmlns:a16="http://schemas.microsoft.com/office/drawing/2014/main" id="{36B21195-8802-44B5-6FA0-9D876CEF666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0" name="Text Box 10">
              <a:hlinkClick r:id="rId5" action="ppaction://hlinksldjump"/>
              <a:extLst>
                <a:ext uri="{FF2B5EF4-FFF2-40B4-BE49-F238E27FC236}">
                  <a16:creationId xmlns:a16="http://schemas.microsoft.com/office/drawing/2014/main" id="{41645D04-99F5-C789-2795-BE0B192C9A1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3315" name="Group 11">
            <a:extLst>
              <a:ext uri="{FF2B5EF4-FFF2-40B4-BE49-F238E27FC236}">
                <a16:creationId xmlns:a16="http://schemas.microsoft.com/office/drawing/2014/main" id="{8B0474D2-AC1A-CA3C-020E-FE9B479EE400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13317" name="Picture 12">
              <a:extLst>
                <a:ext uri="{FF2B5EF4-FFF2-40B4-BE49-F238E27FC236}">
                  <a16:creationId xmlns:a16="http://schemas.microsoft.com/office/drawing/2014/main" id="{FE490014-BB67-65CF-6450-DEC9DD20F7D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18" name="Text Box 13">
              <a:hlinkClick r:id="rId6" action="ppaction://hlinksldjump"/>
              <a:extLst>
                <a:ext uri="{FF2B5EF4-FFF2-40B4-BE49-F238E27FC236}">
                  <a16:creationId xmlns:a16="http://schemas.microsoft.com/office/drawing/2014/main" id="{9C659722-86A6-86FA-DCC0-55FBB0363A0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13316" name="Picture 14" descr="204-1-1">
            <a:extLst>
              <a:ext uri="{FF2B5EF4-FFF2-40B4-BE49-F238E27FC236}">
                <a16:creationId xmlns:a16="http://schemas.microsoft.com/office/drawing/2014/main" id="{7ED8BB3E-11D4-677C-3840-B7BD087FDA29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7" name="Group 5">
            <a:extLst>
              <a:ext uri="{FF2B5EF4-FFF2-40B4-BE49-F238E27FC236}">
                <a16:creationId xmlns:a16="http://schemas.microsoft.com/office/drawing/2014/main" id="{BD2B7292-6D25-D13B-E4B5-7DAB48ACB08C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4345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B34F4CE9-3357-1A22-0DF4-C406E3B7E7F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6" name="Text Box 7">
              <a:hlinkClick r:id="rId3" action="ppaction://hlinksldjump"/>
              <a:extLst>
                <a:ext uri="{FF2B5EF4-FFF2-40B4-BE49-F238E27FC236}">
                  <a16:creationId xmlns:a16="http://schemas.microsoft.com/office/drawing/2014/main" id="{78D2FFB1-F5AF-EECA-EA1D-CA60D193A63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4338" name="Group 8">
            <a:extLst>
              <a:ext uri="{FF2B5EF4-FFF2-40B4-BE49-F238E27FC236}">
                <a16:creationId xmlns:a16="http://schemas.microsoft.com/office/drawing/2014/main" id="{A6392D9B-4825-6659-F457-1351B68FEFF4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4343" name="Picture 9">
              <a:hlinkClick r:id="rId5" action="ppaction://hlinksldjump"/>
              <a:extLst>
                <a:ext uri="{FF2B5EF4-FFF2-40B4-BE49-F238E27FC236}">
                  <a16:creationId xmlns:a16="http://schemas.microsoft.com/office/drawing/2014/main" id="{D428E766-F9EB-491D-ABD9-363EC4282F1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4" name="Text Box 10">
              <a:hlinkClick r:id="rId5" action="ppaction://hlinksldjump"/>
              <a:extLst>
                <a:ext uri="{FF2B5EF4-FFF2-40B4-BE49-F238E27FC236}">
                  <a16:creationId xmlns:a16="http://schemas.microsoft.com/office/drawing/2014/main" id="{A5E629FC-428F-D606-6124-82B99CDCF4E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4339" name="Group 11">
            <a:extLst>
              <a:ext uri="{FF2B5EF4-FFF2-40B4-BE49-F238E27FC236}">
                <a16:creationId xmlns:a16="http://schemas.microsoft.com/office/drawing/2014/main" id="{F186A669-0860-4DBA-EC3D-EC2EDA2E1E77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14341" name="Picture 12">
              <a:extLst>
                <a:ext uri="{FF2B5EF4-FFF2-40B4-BE49-F238E27FC236}">
                  <a16:creationId xmlns:a16="http://schemas.microsoft.com/office/drawing/2014/main" id="{FE0B5AC7-E4FE-0666-2B83-9D2BE97ED41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2" name="Text Box 13">
              <a:hlinkClick r:id="rId6" action="ppaction://hlinksldjump"/>
              <a:extLst>
                <a:ext uri="{FF2B5EF4-FFF2-40B4-BE49-F238E27FC236}">
                  <a16:creationId xmlns:a16="http://schemas.microsoft.com/office/drawing/2014/main" id="{4140A4EA-F765-4F9D-B7BE-91D3E2687DD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14340" name="Picture 14" descr="204-1-2 copy">
            <a:extLst>
              <a:ext uri="{FF2B5EF4-FFF2-40B4-BE49-F238E27FC236}">
                <a16:creationId xmlns:a16="http://schemas.microsoft.com/office/drawing/2014/main" id="{952281E9-E682-54B4-2E83-CFCA98DF1EE6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-26988"/>
            <a:ext cx="9144000" cy="685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1" name="Group 5">
            <a:extLst>
              <a:ext uri="{FF2B5EF4-FFF2-40B4-BE49-F238E27FC236}">
                <a16:creationId xmlns:a16="http://schemas.microsoft.com/office/drawing/2014/main" id="{528BFCB7-F3AA-1011-B0D2-D3451BF371C4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5369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E5CDC28A-1764-905F-398C-8A0D92E08B5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70" name="Text Box 7">
              <a:hlinkClick r:id="rId3" action="ppaction://hlinksldjump"/>
              <a:extLst>
                <a:ext uri="{FF2B5EF4-FFF2-40B4-BE49-F238E27FC236}">
                  <a16:creationId xmlns:a16="http://schemas.microsoft.com/office/drawing/2014/main" id="{DE0005E4-1E99-4160-C41E-A7580D41D5B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5362" name="Group 8">
            <a:extLst>
              <a:ext uri="{FF2B5EF4-FFF2-40B4-BE49-F238E27FC236}">
                <a16:creationId xmlns:a16="http://schemas.microsoft.com/office/drawing/2014/main" id="{6B21C92E-CBAD-4256-7A27-025C98402CAA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5367" name="Picture 9">
              <a:hlinkClick r:id="rId5" action="ppaction://hlinksldjump"/>
              <a:extLst>
                <a:ext uri="{FF2B5EF4-FFF2-40B4-BE49-F238E27FC236}">
                  <a16:creationId xmlns:a16="http://schemas.microsoft.com/office/drawing/2014/main" id="{4D175AFF-5439-2F36-BF24-960D765784F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68" name="Text Box 10">
              <a:hlinkClick r:id="rId5" action="ppaction://hlinksldjump"/>
              <a:extLst>
                <a:ext uri="{FF2B5EF4-FFF2-40B4-BE49-F238E27FC236}">
                  <a16:creationId xmlns:a16="http://schemas.microsoft.com/office/drawing/2014/main" id="{9F9207F8-5EBF-8238-8099-AD02BB08715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5363" name="Group 11">
            <a:extLst>
              <a:ext uri="{FF2B5EF4-FFF2-40B4-BE49-F238E27FC236}">
                <a16:creationId xmlns:a16="http://schemas.microsoft.com/office/drawing/2014/main" id="{792BD075-D37B-98CB-59E2-E74020DC6916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15365" name="Picture 12">
              <a:extLst>
                <a:ext uri="{FF2B5EF4-FFF2-40B4-BE49-F238E27FC236}">
                  <a16:creationId xmlns:a16="http://schemas.microsoft.com/office/drawing/2014/main" id="{9551AEA1-BD6F-4BB8-4D38-314E0ED3332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66" name="Text Box 13">
              <a:hlinkClick r:id="rId6" action="ppaction://hlinksldjump"/>
              <a:extLst>
                <a:ext uri="{FF2B5EF4-FFF2-40B4-BE49-F238E27FC236}">
                  <a16:creationId xmlns:a16="http://schemas.microsoft.com/office/drawing/2014/main" id="{F18A1B4E-7593-D142-3744-AD553617A8E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15364" name="Picture 14" descr="204-후렴 copy">
            <a:extLst>
              <a:ext uri="{FF2B5EF4-FFF2-40B4-BE49-F238E27FC236}">
                <a16:creationId xmlns:a16="http://schemas.microsoft.com/office/drawing/2014/main" id="{0F070F6D-A976-1B20-6C18-D2A9242AA088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5" name="Group 5">
            <a:extLst>
              <a:ext uri="{FF2B5EF4-FFF2-40B4-BE49-F238E27FC236}">
                <a16:creationId xmlns:a16="http://schemas.microsoft.com/office/drawing/2014/main" id="{5301D10E-5952-5CB8-5AE3-D2880AF8D70C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6393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5CFC93D8-80CA-A5A5-9E8E-69754AD067E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4" name="Text Box 7">
              <a:hlinkClick r:id="rId3" action="ppaction://hlinksldjump"/>
              <a:extLst>
                <a:ext uri="{FF2B5EF4-FFF2-40B4-BE49-F238E27FC236}">
                  <a16:creationId xmlns:a16="http://schemas.microsoft.com/office/drawing/2014/main" id="{2C05BD94-353B-BDF8-820B-6488F0F534D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6386" name="Group 8">
            <a:extLst>
              <a:ext uri="{FF2B5EF4-FFF2-40B4-BE49-F238E27FC236}">
                <a16:creationId xmlns:a16="http://schemas.microsoft.com/office/drawing/2014/main" id="{29D92886-6692-469A-D98B-7740828E9DD1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6391" name="Picture 9">
              <a:hlinkClick r:id="rId5" action="ppaction://hlinksldjump"/>
              <a:extLst>
                <a:ext uri="{FF2B5EF4-FFF2-40B4-BE49-F238E27FC236}">
                  <a16:creationId xmlns:a16="http://schemas.microsoft.com/office/drawing/2014/main" id="{0BFB3B68-CB5D-90D0-3B9A-48AD3EDAF0F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2" name="Text Box 10">
              <a:hlinkClick r:id="rId5" action="ppaction://hlinksldjump"/>
              <a:extLst>
                <a:ext uri="{FF2B5EF4-FFF2-40B4-BE49-F238E27FC236}">
                  <a16:creationId xmlns:a16="http://schemas.microsoft.com/office/drawing/2014/main" id="{0F0BAC93-DBAE-A5E0-3D8F-08A2700DAE9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6387" name="Group 11">
            <a:extLst>
              <a:ext uri="{FF2B5EF4-FFF2-40B4-BE49-F238E27FC236}">
                <a16:creationId xmlns:a16="http://schemas.microsoft.com/office/drawing/2014/main" id="{73549436-389A-853A-FE2D-869242CC8B62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16389" name="Picture 12">
              <a:extLst>
                <a:ext uri="{FF2B5EF4-FFF2-40B4-BE49-F238E27FC236}">
                  <a16:creationId xmlns:a16="http://schemas.microsoft.com/office/drawing/2014/main" id="{C5B8FE45-3C6D-46FD-0BF5-9290B4E75B4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0" name="Text Box 13">
              <a:hlinkClick r:id="rId6" action="ppaction://hlinksldjump"/>
              <a:extLst>
                <a:ext uri="{FF2B5EF4-FFF2-40B4-BE49-F238E27FC236}">
                  <a16:creationId xmlns:a16="http://schemas.microsoft.com/office/drawing/2014/main" id="{C56267D2-E07A-99D3-F2AD-8CAC7871AAD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16388" name="Picture 14" descr="204-2-1 copy">
            <a:extLst>
              <a:ext uri="{FF2B5EF4-FFF2-40B4-BE49-F238E27FC236}">
                <a16:creationId xmlns:a16="http://schemas.microsoft.com/office/drawing/2014/main" id="{DEAAD90F-8F3B-C22A-FB4F-36B65611FFD1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09" name="Group 5">
            <a:extLst>
              <a:ext uri="{FF2B5EF4-FFF2-40B4-BE49-F238E27FC236}">
                <a16:creationId xmlns:a16="http://schemas.microsoft.com/office/drawing/2014/main" id="{D73DB573-68CB-8DDC-681D-45A7124D62A4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7417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B837E36C-8BC6-3247-1B69-8FF9FD688D2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18" name="Text Box 7">
              <a:hlinkClick r:id="rId3" action="ppaction://hlinksldjump"/>
              <a:extLst>
                <a:ext uri="{FF2B5EF4-FFF2-40B4-BE49-F238E27FC236}">
                  <a16:creationId xmlns:a16="http://schemas.microsoft.com/office/drawing/2014/main" id="{9AB8C5BA-B41B-0F0C-B415-D7E53880B9A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7410" name="Group 8">
            <a:extLst>
              <a:ext uri="{FF2B5EF4-FFF2-40B4-BE49-F238E27FC236}">
                <a16:creationId xmlns:a16="http://schemas.microsoft.com/office/drawing/2014/main" id="{65E87D78-7B88-3D84-9FC4-3612B243BEA3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7415" name="Picture 9">
              <a:hlinkClick r:id="rId5" action="ppaction://hlinksldjump"/>
              <a:extLst>
                <a:ext uri="{FF2B5EF4-FFF2-40B4-BE49-F238E27FC236}">
                  <a16:creationId xmlns:a16="http://schemas.microsoft.com/office/drawing/2014/main" id="{66A3AF93-B103-2C83-0D0A-D6E0917FC20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16" name="Text Box 10">
              <a:hlinkClick r:id="rId5" action="ppaction://hlinksldjump"/>
              <a:extLst>
                <a:ext uri="{FF2B5EF4-FFF2-40B4-BE49-F238E27FC236}">
                  <a16:creationId xmlns:a16="http://schemas.microsoft.com/office/drawing/2014/main" id="{EF835B02-6F6B-4225-89F7-29BB364DB78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7411" name="Group 11">
            <a:extLst>
              <a:ext uri="{FF2B5EF4-FFF2-40B4-BE49-F238E27FC236}">
                <a16:creationId xmlns:a16="http://schemas.microsoft.com/office/drawing/2014/main" id="{2C3180F7-2182-1057-B23D-730B5C519B07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17413" name="Picture 12">
              <a:extLst>
                <a:ext uri="{FF2B5EF4-FFF2-40B4-BE49-F238E27FC236}">
                  <a16:creationId xmlns:a16="http://schemas.microsoft.com/office/drawing/2014/main" id="{CEB332DF-571A-E343-9AE9-D44AA2A0F6C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14" name="Text Box 13">
              <a:hlinkClick r:id="rId6" action="ppaction://hlinksldjump"/>
              <a:extLst>
                <a:ext uri="{FF2B5EF4-FFF2-40B4-BE49-F238E27FC236}">
                  <a16:creationId xmlns:a16="http://schemas.microsoft.com/office/drawing/2014/main" id="{EC8A04DB-C9DD-5380-3A7F-2C778E76BBF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17412" name="Picture 14" descr="204-2-2 copy">
            <a:extLst>
              <a:ext uri="{FF2B5EF4-FFF2-40B4-BE49-F238E27FC236}">
                <a16:creationId xmlns:a16="http://schemas.microsoft.com/office/drawing/2014/main" id="{AEEE2247-D363-D83B-BA14-AEF5AC3BD9BB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3" name="Group 5">
            <a:extLst>
              <a:ext uri="{FF2B5EF4-FFF2-40B4-BE49-F238E27FC236}">
                <a16:creationId xmlns:a16="http://schemas.microsoft.com/office/drawing/2014/main" id="{A4416557-4815-6F15-4980-6F9D541808A4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8441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87C40CB8-EA37-753C-38C6-B66674E24C1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42" name="Text Box 7">
              <a:hlinkClick r:id="rId3" action="ppaction://hlinksldjump"/>
              <a:extLst>
                <a:ext uri="{FF2B5EF4-FFF2-40B4-BE49-F238E27FC236}">
                  <a16:creationId xmlns:a16="http://schemas.microsoft.com/office/drawing/2014/main" id="{3AF24360-7E85-2E62-E6D0-FF37564CD8C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8434" name="Group 8">
            <a:extLst>
              <a:ext uri="{FF2B5EF4-FFF2-40B4-BE49-F238E27FC236}">
                <a16:creationId xmlns:a16="http://schemas.microsoft.com/office/drawing/2014/main" id="{92A3D6FB-C479-B1F0-AFD8-E56CFB29E956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8439" name="Picture 9">
              <a:hlinkClick r:id="rId5" action="ppaction://hlinksldjump"/>
              <a:extLst>
                <a:ext uri="{FF2B5EF4-FFF2-40B4-BE49-F238E27FC236}">
                  <a16:creationId xmlns:a16="http://schemas.microsoft.com/office/drawing/2014/main" id="{0691A9F1-49CA-5C8C-9D7A-C523B646185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40" name="Text Box 10">
              <a:hlinkClick r:id="rId5" action="ppaction://hlinksldjump"/>
              <a:extLst>
                <a:ext uri="{FF2B5EF4-FFF2-40B4-BE49-F238E27FC236}">
                  <a16:creationId xmlns:a16="http://schemas.microsoft.com/office/drawing/2014/main" id="{CEB36690-688E-2E7B-CD38-4AB6F652CB1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8435" name="Group 11">
            <a:extLst>
              <a:ext uri="{FF2B5EF4-FFF2-40B4-BE49-F238E27FC236}">
                <a16:creationId xmlns:a16="http://schemas.microsoft.com/office/drawing/2014/main" id="{538A834B-8248-0FAE-EB24-A5BB3283D673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18437" name="Picture 12">
              <a:extLst>
                <a:ext uri="{FF2B5EF4-FFF2-40B4-BE49-F238E27FC236}">
                  <a16:creationId xmlns:a16="http://schemas.microsoft.com/office/drawing/2014/main" id="{A78CF8E5-6F1C-8C5E-8832-D9D3F578DFA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38" name="Text Box 13">
              <a:hlinkClick r:id="rId6" action="ppaction://hlinksldjump"/>
              <a:extLst>
                <a:ext uri="{FF2B5EF4-FFF2-40B4-BE49-F238E27FC236}">
                  <a16:creationId xmlns:a16="http://schemas.microsoft.com/office/drawing/2014/main" id="{88336126-9864-DA50-DC9E-3BDD4CE06AE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18436" name="Picture 14" descr="204-후렴 copy">
            <a:extLst>
              <a:ext uri="{FF2B5EF4-FFF2-40B4-BE49-F238E27FC236}">
                <a16:creationId xmlns:a16="http://schemas.microsoft.com/office/drawing/2014/main" id="{FCDAD69C-4CC8-B312-70B3-74A7D50C16AE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7" name="Group 5">
            <a:extLst>
              <a:ext uri="{FF2B5EF4-FFF2-40B4-BE49-F238E27FC236}">
                <a16:creationId xmlns:a16="http://schemas.microsoft.com/office/drawing/2014/main" id="{FDAAE82C-CDF4-DDCE-CE14-A6E77014405B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9465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5DAD6875-8D29-2517-AF3C-97539161C95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466" name="Text Box 7">
              <a:hlinkClick r:id="rId3" action="ppaction://hlinksldjump"/>
              <a:extLst>
                <a:ext uri="{FF2B5EF4-FFF2-40B4-BE49-F238E27FC236}">
                  <a16:creationId xmlns:a16="http://schemas.microsoft.com/office/drawing/2014/main" id="{09724DE2-923D-4355-FB21-F6AD3E331D5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9458" name="Group 8">
            <a:extLst>
              <a:ext uri="{FF2B5EF4-FFF2-40B4-BE49-F238E27FC236}">
                <a16:creationId xmlns:a16="http://schemas.microsoft.com/office/drawing/2014/main" id="{AAAEF290-0057-AE49-B771-1D44AAAFDC7B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9463" name="Picture 9">
              <a:hlinkClick r:id="rId5" action="ppaction://hlinksldjump"/>
              <a:extLst>
                <a:ext uri="{FF2B5EF4-FFF2-40B4-BE49-F238E27FC236}">
                  <a16:creationId xmlns:a16="http://schemas.microsoft.com/office/drawing/2014/main" id="{4992A1CF-BF63-F574-B4A0-ADD514F0AD3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464" name="Text Box 10">
              <a:hlinkClick r:id="rId5" action="ppaction://hlinksldjump"/>
              <a:extLst>
                <a:ext uri="{FF2B5EF4-FFF2-40B4-BE49-F238E27FC236}">
                  <a16:creationId xmlns:a16="http://schemas.microsoft.com/office/drawing/2014/main" id="{D4FBA291-68AA-5304-1406-88057705260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9459" name="Group 11">
            <a:extLst>
              <a:ext uri="{FF2B5EF4-FFF2-40B4-BE49-F238E27FC236}">
                <a16:creationId xmlns:a16="http://schemas.microsoft.com/office/drawing/2014/main" id="{22D28121-1B29-0357-81DA-19CA72342D70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19461" name="Picture 12">
              <a:extLst>
                <a:ext uri="{FF2B5EF4-FFF2-40B4-BE49-F238E27FC236}">
                  <a16:creationId xmlns:a16="http://schemas.microsoft.com/office/drawing/2014/main" id="{F076AFE3-1498-0220-82AD-46755156397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462" name="Text Box 13">
              <a:hlinkClick r:id="rId6" action="ppaction://hlinksldjump"/>
              <a:extLst>
                <a:ext uri="{FF2B5EF4-FFF2-40B4-BE49-F238E27FC236}">
                  <a16:creationId xmlns:a16="http://schemas.microsoft.com/office/drawing/2014/main" id="{C9493D35-AD36-6CF1-6EA3-C207C1CF21F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19460" name="Picture 14" descr="204-3-1 copy">
            <a:extLst>
              <a:ext uri="{FF2B5EF4-FFF2-40B4-BE49-F238E27FC236}">
                <a16:creationId xmlns:a16="http://schemas.microsoft.com/office/drawing/2014/main" id="{A2187CF4-7C16-52CA-6983-08493508BB6E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1" name="Group 5">
            <a:extLst>
              <a:ext uri="{FF2B5EF4-FFF2-40B4-BE49-F238E27FC236}">
                <a16:creationId xmlns:a16="http://schemas.microsoft.com/office/drawing/2014/main" id="{AB944D4A-CC6E-C73E-9F6A-885A9305490F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489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DD2F6B33-8B27-E56D-605D-3CEA2EBD0B7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490" name="Text Box 7">
              <a:hlinkClick r:id="rId3" action="ppaction://hlinksldjump"/>
              <a:extLst>
                <a:ext uri="{FF2B5EF4-FFF2-40B4-BE49-F238E27FC236}">
                  <a16:creationId xmlns:a16="http://schemas.microsoft.com/office/drawing/2014/main" id="{E9DCCF8C-1380-EA5F-21D8-B07B265D355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482" name="Group 8">
            <a:extLst>
              <a:ext uri="{FF2B5EF4-FFF2-40B4-BE49-F238E27FC236}">
                <a16:creationId xmlns:a16="http://schemas.microsoft.com/office/drawing/2014/main" id="{1ED73E37-D003-2CED-E44A-BD5B12BCC5EE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487" name="Picture 9">
              <a:hlinkClick r:id="rId5" action="ppaction://hlinksldjump"/>
              <a:extLst>
                <a:ext uri="{FF2B5EF4-FFF2-40B4-BE49-F238E27FC236}">
                  <a16:creationId xmlns:a16="http://schemas.microsoft.com/office/drawing/2014/main" id="{723A0794-84E9-B941-01BB-0751F9863D4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488" name="Text Box 10">
              <a:hlinkClick r:id="rId5" action="ppaction://hlinksldjump"/>
              <a:extLst>
                <a:ext uri="{FF2B5EF4-FFF2-40B4-BE49-F238E27FC236}">
                  <a16:creationId xmlns:a16="http://schemas.microsoft.com/office/drawing/2014/main" id="{B9A3A99D-EB1C-0151-9324-B915E1C2074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483" name="Group 11">
            <a:extLst>
              <a:ext uri="{FF2B5EF4-FFF2-40B4-BE49-F238E27FC236}">
                <a16:creationId xmlns:a16="http://schemas.microsoft.com/office/drawing/2014/main" id="{B30F20CC-8C5C-EAF6-D56C-1722C0AD7DDF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20485" name="Picture 12">
              <a:extLst>
                <a:ext uri="{FF2B5EF4-FFF2-40B4-BE49-F238E27FC236}">
                  <a16:creationId xmlns:a16="http://schemas.microsoft.com/office/drawing/2014/main" id="{CCE1EF4F-8C2A-17E2-BB54-A01B2E49F1F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486" name="Text Box 13">
              <a:hlinkClick r:id="rId6" action="ppaction://hlinksldjump"/>
              <a:extLst>
                <a:ext uri="{FF2B5EF4-FFF2-40B4-BE49-F238E27FC236}">
                  <a16:creationId xmlns:a16="http://schemas.microsoft.com/office/drawing/2014/main" id="{662CD344-BA74-45BA-2DE1-1769457496C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20484" name="Picture 14" descr="204-3-2 copy">
            <a:extLst>
              <a:ext uri="{FF2B5EF4-FFF2-40B4-BE49-F238E27FC236}">
                <a16:creationId xmlns:a16="http://schemas.microsoft.com/office/drawing/2014/main" id="{D097A123-9D44-1EC8-19A1-5B9321733420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5" name="Group 5">
            <a:extLst>
              <a:ext uri="{FF2B5EF4-FFF2-40B4-BE49-F238E27FC236}">
                <a16:creationId xmlns:a16="http://schemas.microsoft.com/office/drawing/2014/main" id="{77077DAA-7D9F-4E31-5D7B-8516EA574280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1513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71E4D49A-7180-886A-4C1B-9FDE5D4DDE6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514" name="Text Box 7">
              <a:hlinkClick r:id="rId3" action="ppaction://hlinksldjump"/>
              <a:extLst>
                <a:ext uri="{FF2B5EF4-FFF2-40B4-BE49-F238E27FC236}">
                  <a16:creationId xmlns:a16="http://schemas.microsoft.com/office/drawing/2014/main" id="{83A2C37D-2B86-3449-19F6-79B46303EC7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1506" name="Group 8">
            <a:extLst>
              <a:ext uri="{FF2B5EF4-FFF2-40B4-BE49-F238E27FC236}">
                <a16:creationId xmlns:a16="http://schemas.microsoft.com/office/drawing/2014/main" id="{55E87F63-F12D-668C-57C9-85C859781738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1511" name="Picture 9">
              <a:hlinkClick r:id="rId5" action="ppaction://hlinksldjump"/>
              <a:extLst>
                <a:ext uri="{FF2B5EF4-FFF2-40B4-BE49-F238E27FC236}">
                  <a16:creationId xmlns:a16="http://schemas.microsoft.com/office/drawing/2014/main" id="{50393CE1-E47D-A1CF-984E-4644D9BD2AB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512" name="Text Box 10">
              <a:hlinkClick r:id="rId5" action="ppaction://hlinksldjump"/>
              <a:extLst>
                <a:ext uri="{FF2B5EF4-FFF2-40B4-BE49-F238E27FC236}">
                  <a16:creationId xmlns:a16="http://schemas.microsoft.com/office/drawing/2014/main" id="{13EA42CA-9148-E141-F3DC-5082135B7ED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1507" name="Group 11">
            <a:extLst>
              <a:ext uri="{FF2B5EF4-FFF2-40B4-BE49-F238E27FC236}">
                <a16:creationId xmlns:a16="http://schemas.microsoft.com/office/drawing/2014/main" id="{5D9590D6-2D3E-B263-EC84-D7068F0215CB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21509" name="Picture 12">
              <a:extLst>
                <a:ext uri="{FF2B5EF4-FFF2-40B4-BE49-F238E27FC236}">
                  <a16:creationId xmlns:a16="http://schemas.microsoft.com/office/drawing/2014/main" id="{6ACD3B41-10E7-A191-ACDE-D2105A40D8F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510" name="Text Box 13">
              <a:hlinkClick r:id="rId6" action="ppaction://hlinksldjump"/>
              <a:extLst>
                <a:ext uri="{FF2B5EF4-FFF2-40B4-BE49-F238E27FC236}">
                  <a16:creationId xmlns:a16="http://schemas.microsoft.com/office/drawing/2014/main" id="{A3637B70-F018-AF86-52AF-880D65D90EF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21508" name="Picture 14" descr="204-후렴 copy">
            <a:extLst>
              <a:ext uri="{FF2B5EF4-FFF2-40B4-BE49-F238E27FC236}">
                <a16:creationId xmlns:a16="http://schemas.microsoft.com/office/drawing/2014/main" id="{14FFC086-67F9-4753-4986-5EA2304BEB89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6</TotalTime>
  <Words>27</Words>
  <Application>Microsoft Office PowerPoint</Application>
  <PresentationFormat>와이드스크린</PresentationFormat>
  <Paragraphs>27</Paragraphs>
  <Slides>9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9</vt:i4>
      </vt:variant>
    </vt:vector>
  </HeadingPairs>
  <TitlesOfParts>
    <vt:vector size="15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5</cp:revision>
  <dcterms:created xsi:type="dcterms:W3CDTF">2009-03-03T07:34:56Z</dcterms:created>
  <dcterms:modified xsi:type="dcterms:W3CDTF">2024-10-09T00:32:48Z</dcterms:modified>
</cp:coreProperties>
</file>