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2754B-49C0-88C4-EDE1-BE25C6A14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32845E-6A9E-4022-BBE7-99B186C8736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AED18-5AA8-B270-753F-40B75C21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F8B25-4863-0308-60A3-1B7914D32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8FDC5-5D6E-4A1B-B444-1C83BDF390E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3099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9EB68-75C7-32D8-B1C5-698168226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2EBB7-6F53-4FFE-A502-EC71888C60D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D8E5B-4094-DF7C-5238-E450D0B33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EF5F3-17CB-21C9-B995-3A29948FF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58006-72DE-48E6-AB50-9DC004CF488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81153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C4530-5DD4-2B29-93EC-45BE91AC8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F2B390-59B9-40A3-99A4-B8386601638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D582F-8461-A8AD-ED4E-E91B8700D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83BE1-DE40-EC37-E7CD-F80882382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B00EF-F266-4127-A2E7-EF4C3201DF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5243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0ECFD-F78D-AD0D-B5E5-FF7589EDA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6F3C-9628-4919-9061-BDE8DA7744A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B9C75-49B5-2CC6-AB55-91E61040E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D7A18-53E1-6352-2170-59592BEF7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39DAC-B279-4619-8763-10D143A2F7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069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298E2-C5C1-3FBE-5FBB-FB9ADFAE9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0C6DE3-5666-4162-87F8-0E1CBA3E33B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73D1B-CB8B-6FB9-8667-4F41D3140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F7D3-674C-0259-8BBD-C4C82E8E4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2CF32-C425-46EB-BD7D-68ED053C6F0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065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84BF731-3F09-D72A-6D9F-6278F0ABB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882EC1-59DB-48A1-8D55-8A41EA1D515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5637B07-8760-7DDF-35EC-2F0E98968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4912C9F-6E87-9B55-6C7C-7019DB02D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D68F-82F8-4D81-8F3B-8581D10B2E4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0086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60B0B27-AF86-E4D3-420E-0C5130B1E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B99358-8006-49DF-A8F8-4894763A1AF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78E57EC-BDDE-057F-55DE-23FA67535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142337-06AD-C89C-0F97-91F45CFEA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4C895-6CE2-47FA-9F75-0EA290FE57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33332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7236B73-BA70-2346-046A-53EDF4CEA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430243-D6C4-4DD6-9467-44AB358FD08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4CABD7C-15B3-14FE-81C3-0D5AC9B0E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94ECB4D-D251-A9D8-0EE6-D2290AAC1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30D8B-EF65-4FFF-B14E-DB624FA448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1642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A9FB9E6-1999-E1AC-BF2E-F5D5E5F36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ABA9A-7A83-4563-A022-8644EDC8D81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FD77427-66D0-5867-E5A4-417036FB5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D245276-0947-E7C9-0A35-73A2A8E1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B79D7-0F33-4B20-8F9C-DDC6CC927A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4630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04FF7C9-7350-C8E5-B1D8-AF93A6C42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F05874-D16B-4E62-B2E3-5DAA0C47212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E337DFC-16D5-9920-8764-EF806672A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2F8AFB-59BC-55A7-018D-8825CEE3A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E2822-55CA-4D9B-BDD9-DE40EE92EC2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05336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33F2818-FE6D-F251-F3C5-C81DDB1F7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756A7-C7BB-4ED4-99D3-C7D6AF6D9D0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E8FC6B2-A60C-CAFD-B0E9-C8DDF0367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7024393-747A-248E-9906-A571FC146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66120-8287-4AB0-8AFD-B8C9BFF164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7303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E7FC757-D5A8-F138-9870-9B8651E5CF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8709EFA-8629-B871-51EB-6575CEE95C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01215-575D-12CC-2E33-BB487736A7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B71AEE3-A0AE-42D5-B845-455CDCABFBE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20BAF-BFEA-80F2-07D1-3CD11AE198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3FBD9-E1AA-807E-AD35-838D8D3AA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023BACC-40C2-4EE1-B0EC-03320621D08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F16F8D8-7088-5B26-E228-6ADBA4B8149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F299E18-82BE-4BA3-A1B2-DD367A96ECA0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>
            <a:extLst>
              <a:ext uri="{FF2B5EF4-FFF2-40B4-BE49-F238E27FC236}">
                <a16:creationId xmlns:a16="http://schemas.microsoft.com/office/drawing/2014/main" id="{50992C00-601F-F3A0-447A-14C2F8CB1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6EEA986-901A-41D8-F1CE-3DE3A7604FB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D08446F-3BFB-8515-5EA4-44BBE1F5DA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9A40DA7-7ADA-598E-30BD-ED960A3ED5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883332D-76C2-F431-C035-698AF01DAD6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5CEEBA9-48EE-A7FF-68AD-4FB6ADF8BA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6CE8B2A-1E57-23BD-CD1D-BA3E199F29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197975F-DDBA-761D-98E8-9F0E735546F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E9E4E4ED-DF5D-7368-FF9D-72241CCB74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65DF290-CCA1-C978-F857-19F7AF643B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D44DCEEE-5D2A-CDDD-4BF2-024DB6E51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9066B037-4341-3F79-BD29-A3144EED492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9495870-9E17-5F67-5C8A-F329FDCF7E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5D42878-7C7D-1F82-4B3D-7774B731B3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193354BD-8B4E-3628-E4FA-65837D1856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BEA131B-7972-3EEA-F54E-8E146EB3AB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CB9C2D8-58E3-343F-D459-D1FFA9837E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1CED8814-7F72-52E4-9D31-446777F9E56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5372B41D-04EA-E824-268E-9E71BCBB37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4919E84-E043-EBA9-47BA-12AFB661C6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BD784F0B-0AAD-6881-BCED-CA69CD71A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141B7E27-4409-DD6B-0D89-2848D871C99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8EAD9873-8441-88A1-B99E-381223F23B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20C44C30-3A5E-0FFC-0C74-AE431BDBCC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29E72741-BFE1-013D-368F-7574EF26B3E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ACC1E81-C36B-5D61-0A38-6FD0BE9BD5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BACD1D53-548A-0469-2C5C-1058AD60BF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67D5713F-FD27-6CD7-A317-D59CE200704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0">
              <a:extLst>
                <a:ext uri="{FF2B5EF4-FFF2-40B4-BE49-F238E27FC236}">
                  <a16:creationId xmlns:a16="http://schemas.microsoft.com/office/drawing/2014/main" id="{A7AC014A-EBB2-BBD4-361C-6E4420CE9C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16025302-131D-EA9D-5EA4-DC38571716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F6E25116-D37A-5F99-CF71-9D4AD8C0C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C770AA77-06A7-1F78-293A-7D80E7590BD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4AE8AC7-CA2E-5679-4827-6F37ED47C9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C354EE9-4903-4EA0-2449-FB84CB4498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B8FD84C3-9F51-4C4F-0C5E-1E6D5755329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66C3481-DED6-2CC9-7721-F59236C978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52ED3466-BCDA-9464-792B-A240754E2B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C5784B59-B999-AF87-2CB9-B4519B0696C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0">
              <a:extLst>
                <a:ext uri="{FF2B5EF4-FFF2-40B4-BE49-F238E27FC236}">
                  <a16:creationId xmlns:a16="http://schemas.microsoft.com/office/drawing/2014/main" id="{1E54AFD4-8EEB-32C3-6A85-AF1BF4B206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29E9EA3F-E6EC-531F-4101-23B66900B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E54AEA50-813E-9E6B-8C22-99ED876C1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76E97692-8B1D-444A-DEF6-70FB2FA18F7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425CA42-1BFB-9298-D575-E371A602C2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2CFF18B-F2AF-8CE7-630E-BFB427370F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FDA34B5-0024-72A5-5F6B-D31615424C8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0C06E0E-3942-C897-5D08-6A0F6C6651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40B2B3B-4D3F-F670-A7D5-F96E0E091B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5D6E9FA0-5E80-53E9-9C45-D718C31329F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6BF6353A-8438-C4BA-0D9D-823B515011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8DE21E9-CEAA-25FE-FF29-D6E0B3545E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F51FF64C-C776-E352-4AF5-7B87C4021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390635C2-AE35-64D7-8B41-A24833A4726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EE20ACE-C829-5905-2EC7-3EE7B9CB9F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5F105A3-1FE1-1297-64DF-14A16287FD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72182EA-5BD0-7CD3-73AE-935414440AB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CEFFE0A-A152-B2A6-B26B-C5B1DBF9E6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F6A1EA5-111C-7295-1F66-4CD6E9E4B3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E2017F92-903A-0228-13E4-F389FC7B977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B53EB0BE-CCE4-894F-EE12-FDF3BD187E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B8BCBFF3-6AEA-42BD-1DC3-E9FD0E5F94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C0CB8FD4-8272-0F5F-9C66-DEA29C7FB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F8D3ADB-C393-D3DF-8632-2D93EAA112E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AE69393-01B3-4F46-D1CC-E8F8899452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C3B5876-958B-0AFF-4F5C-9B1EDFA03B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68094CEE-18EB-05E3-02AB-74A169EA11C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EAE08A5-4C24-591D-78DC-98B4DA8099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34E5491-AA99-3828-F27E-A66B833A5D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0948D3FC-956B-EFF9-AE9A-F3695B104FF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B9B8171-B5CB-CC04-C65B-44DEB4403D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4F00EE8B-C8E5-CA17-5726-694A5EE7C0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678F60BD-602C-D444-B3D6-4DC9BD142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4A1D078A-1F67-8A9D-67DD-8B909ED29F7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C8462C6-BE6C-1E51-7B3E-8EE73EDDCE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98E5B85-5922-921D-C090-2B70BEE020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F5F769A2-8F83-A4A9-82B5-B06426A42EE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A9E9DCB-81BF-9F8F-316F-651487FAF7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602CC88-64B0-6DF8-1F43-7DC2E9DF8B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EEEB4E9-E452-D159-48AE-90DCA48ED75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FED1EAD4-6AC4-2F77-BF6A-54D6DE58A3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B382B195-5CDD-7E9F-E1C4-6080DD401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4406015-9DF2-F1EF-6983-9F317E484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8E8ECC57-9FAC-8AE2-B40D-CCF30F2E8C7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3DD9142-29F5-0558-FAEE-7DF5B5136D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EBE3F6F-64A6-7558-B3CA-CBD06A9CD5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447B19D-B115-12AA-8173-2B14EED7BA8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455EB3B-2212-DFDD-FADC-C1761205A6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4761916-B44A-4716-C74C-2541EBC262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75D4B09-4599-22EE-DF5D-A3C6A47F2A5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22A9AA55-002F-6B20-3D15-4BB409D628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B12C2372-6FAF-BE13-52AA-F0B754C5E3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EABB3D3B-3865-DAE1-A535-CC090B242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09A8BDB2-B9B5-F0D0-C6A4-111C1224CD1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BA3169C6-47CB-AAE1-D7A2-7DEE8DCDF4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1F71483D-1D12-DE1E-E2C7-6CC5F542F8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F551D972-E159-0C75-4BEF-C56D5F0A9E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6555B95A-D9C5-32B8-4C90-74EB4CBA83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27207342-1C83-4EEB-0E4D-EE14017E89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EAB9BF31-83B2-E946-8219-799F94AB7A3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0">
              <a:extLst>
                <a:ext uri="{FF2B5EF4-FFF2-40B4-BE49-F238E27FC236}">
                  <a16:creationId xmlns:a16="http://schemas.microsoft.com/office/drawing/2014/main" id="{A748FE78-27C7-7018-BFC8-2CF8BBAF33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00B2DB95-943B-5ABE-7D48-59C003980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DA7BE6F0-35C5-20D9-C44F-853C879E8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02D7D539-02B1-E2E5-C597-0675957EE97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FF0AD5D8-BEF0-CFD9-9515-A303537944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5426B89-B8BF-1413-49DC-CE218E22DA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0AAE498A-540D-F724-8153-34F519E95FC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F199272B-3452-E0B9-AC3F-BF400BB56F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ED24D530-F0D1-BE85-6DBA-4D39D4723B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8F68FD5B-3B4B-C954-DC16-6F1E89981E2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0">
              <a:extLst>
                <a:ext uri="{FF2B5EF4-FFF2-40B4-BE49-F238E27FC236}">
                  <a16:creationId xmlns:a16="http://schemas.microsoft.com/office/drawing/2014/main" id="{960C2C68-33BC-138B-A4E9-946EA37271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6D59DB40-C3A0-D4FD-8A67-5B292EC77C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86BD252A-4B65-FDC2-6698-18DF465D1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C69C2508-6733-B900-A327-6E517FFDDF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9DEC927-8BAE-F11E-C41A-08C92BE87F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750BEDD-76A3-EEB3-B174-EC4293256E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F914FB2E-3738-547C-ED83-F49925DB56B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5C59DAF-70C9-0591-F40F-DEE60AF894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FA8177C-E176-1B7E-F9AD-C269C844D7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8E46147D-7CEB-125C-159B-AE60B63A528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4F73AFF4-2F86-AB25-9677-CB41E42DFD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BAF2CFD-070E-84C4-8724-C0DE3E942B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2009-01-15T14:19:28Z</dcterms:created>
  <dcterms:modified xsi:type="dcterms:W3CDTF">2025-01-08T07:44:58Z</dcterms:modified>
</cp:coreProperties>
</file>