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65" r:id="rId3"/>
    <p:sldId id="466" r:id="rId4"/>
    <p:sldId id="467" r:id="rId5"/>
    <p:sldId id="468" r:id="rId6"/>
    <p:sldId id="469" r:id="rId7"/>
    <p:sldId id="470" r:id="rId8"/>
    <p:sldId id="471" r:id="rId9"/>
    <p:sldId id="472" r:id="rId10"/>
    <p:sldId id="473" r:id="rId11"/>
    <p:sldId id="474" r:id="rId12"/>
    <p:sldId id="475" r:id="rId13"/>
    <p:sldId id="47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127D21-7F0B-4A88-BF1B-1310B02287FD}" v="3" dt="2023-12-09T02:30:43.2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D2127D21-7F0B-4A88-BF1B-1310B02287FD}"/>
    <pc:docChg chg="addSld delSld modSld">
      <pc:chgData name="맛있다 군만두" userId="88f4dfb63950bb32" providerId="LiveId" clId="{D2127D21-7F0B-4A88-BF1B-1310B02287FD}" dt="2023-12-09T02:30:43.264" v="2"/>
      <pc:docMkLst>
        <pc:docMk/>
      </pc:docMkLst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1344918340" sldId="465"/>
        </pc:sldMkLst>
      </pc:sldChg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2043360848" sldId="466"/>
        </pc:sldMkLst>
      </pc:sldChg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2913222075" sldId="467"/>
        </pc:sldMkLst>
      </pc:sldChg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2478770747" sldId="468"/>
        </pc:sldMkLst>
      </pc:sldChg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3125090561" sldId="469"/>
        </pc:sldMkLst>
      </pc:sldChg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2214238038" sldId="470"/>
        </pc:sldMkLst>
      </pc:sldChg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4249674544" sldId="471"/>
        </pc:sldMkLst>
      </pc:sldChg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4156011079" sldId="472"/>
        </pc:sldMkLst>
      </pc:sldChg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3300276157" sldId="473"/>
        </pc:sldMkLst>
      </pc:sldChg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1928440545" sldId="474"/>
        </pc:sldMkLst>
      </pc:sldChg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3759839475" sldId="475"/>
        </pc:sldMkLst>
      </pc:sldChg>
      <pc:sldChg chg="add del setBg">
        <pc:chgData name="맛있다 군만두" userId="88f4dfb63950bb32" providerId="LiveId" clId="{D2127D21-7F0B-4A88-BF1B-1310B02287FD}" dt="2023-12-09T02:30:43.264" v="2"/>
        <pc:sldMkLst>
          <pc:docMk/>
          <pc:sldMk cId="1033868189" sldId="4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85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887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520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528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95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1000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597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705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98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8303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2387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995910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23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사람들이 하나님의 궤를 빼앗아 가지고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에벤에셀에서부터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아스돗에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44918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그들이 하나님의 궤를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에그론으로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궤가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에그론에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에그론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부르짖어 이르되 그들이 이스라엘 신의 궤를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우리와 우리 백성을 죽이려 한다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28440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사람을 보내어 블레셋 모든 방백을 모으고 이르되 이스라엘 신의 궤를 보내어 그 있던 곳으로 돌아가게 하고 우리와 우리 백성이 죽임을 면하게 하자 하니 이는 온 성읍이 사망의 환난을 당함이라 거기서 하나님의 손이 엄중하시므로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59839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죽지 아니한 사람들은 독한 종기로 치심을 당해 성읍의 부르짖음이 하늘에 사무쳤더라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33868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블레셋 사람들이 하나님의 궤를 가지고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신전에 들어가서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곁에 두었더니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043360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이튿날 일찍이 일어나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다곤이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궤 앞에서 엎드러져 그 얼굴이 땅에 닿았는지라 그들이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다곤을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일으켜 다시 그 자리에 세웠더니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13222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이튿날 아침에 그들이 일찍이 일어나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다곤이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궤 앞에서 또다시 엎드러져 얼굴이 땅에 닿았고 그 머리와 두 손목은 끊어져 문지방에 있고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몸뚱이만 남았더라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78770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제사장들이나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신전에 들어가는 자는 오늘까지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아스돗에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문지방을 밟지 아니하더라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25090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손이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사람에게 엄중히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더하사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독한 종기의 재앙으로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아스돗과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지역을 쳐서 망하게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14238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아스돗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이를 보고 이르되 이스라엘 신의 궤를 우리와 함께 있지 못하게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손이 우리와 우리 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다곤을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친다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49674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사람을 보내어 블레셋 사람들의 모든 방백을 모으고 이르되 우리가 이스라엘 신의 궤를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어찌하랴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그들이 대답하되 이스라엘 신의 궤를 가드로 옮겨 가라 하므로 이스라엘 신의 궤를 옮겨 갔더니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56011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그것을 옮겨 간 후에 여호와의 손이 심히 큰 환난을 그 성읍에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더하사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성읍 사람들의 작은 자와 큰 자를 다 쳐서 독한 종기가 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하신지라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00276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278</Words>
  <Application>Microsoft Office PowerPoint</Application>
  <PresentationFormat>와이드스크린</PresentationFormat>
  <Paragraphs>24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2024-10-02T10:45:18Z</dcterms:modified>
</cp:coreProperties>
</file>