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7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F285CD-47EA-4906-85AF-88565D3D664B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668B57DD-19BD-4FF0-B667-F1E47BBDC5EE}">
      <dgm:prSet phldrT="[Text]" custT="1"/>
      <dgm:spPr/>
      <dgm:t>
        <a:bodyPr vert="vert"/>
        <a:lstStyle/>
        <a:p>
          <a:r>
            <a:rPr lang="id-ID" sz="1800" b="1" dirty="0" smtClean="0">
              <a:latin typeface="+mn-lt"/>
            </a:rPr>
            <a:t>Memainkan Musik Ansambel Sejenis dan Campuran</a:t>
          </a:r>
          <a:endParaRPr lang="id-ID" sz="1800" b="1" dirty="0">
            <a:latin typeface="+mn-lt"/>
          </a:endParaRPr>
        </a:p>
      </dgm:t>
    </dgm:pt>
    <dgm:pt modelId="{78BFC8CB-E1E1-44A6-93EA-3CC58C0F87F0}" type="parTrans" cxnId="{09E5FC6E-A9E0-4F21-BFEC-08048A44FB8E}">
      <dgm:prSet/>
      <dgm:spPr/>
      <dgm:t>
        <a:bodyPr/>
        <a:lstStyle/>
        <a:p>
          <a:endParaRPr lang="id-ID" sz="2000"/>
        </a:p>
      </dgm:t>
    </dgm:pt>
    <dgm:pt modelId="{8864CBA8-E08A-4F1D-9854-57E2705ECFAD}" type="sibTrans" cxnId="{09E5FC6E-A9E0-4F21-BFEC-08048A44FB8E}">
      <dgm:prSet/>
      <dgm:spPr/>
      <dgm:t>
        <a:bodyPr/>
        <a:lstStyle/>
        <a:p>
          <a:endParaRPr lang="id-ID" sz="2000"/>
        </a:p>
      </dgm:t>
    </dgm:pt>
    <dgm:pt modelId="{026340C0-0A71-4CD3-95EB-9F878966EA81}">
      <dgm:prSet phldrT="[Text]" custT="1"/>
      <dgm:spPr/>
      <dgm:t>
        <a:bodyPr/>
        <a:lstStyle/>
        <a:p>
          <a:pPr algn="l"/>
          <a:r>
            <a:rPr lang="id-ID" sz="1800" dirty="0" smtClean="0"/>
            <a:t>Musik Ansambel</a:t>
          </a:r>
          <a:endParaRPr lang="id-ID" sz="1800" dirty="0"/>
        </a:p>
      </dgm:t>
    </dgm:pt>
    <dgm:pt modelId="{C7CB07CD-B6AC-48E0-9BC6-4DD24D96761B}" type="parTrans" cxnId="{EFB0C45C-7390-41EC-A3D7-CF541E2418C7}">
      <dgm:prSet custT="1"/>
      <dgm:spPr/>
      <dgm:t>
        <a:bodyPr/>
        <a:lstStyle/>
        <a:p>
          <a:endParaRPr lang="id-ID" sz="2000"/>
        </a:p>
      </dgm:t>
    </dgm:pt>
    <dgm:pt modelId="{CE217C27-34B9-4FA7-9A70-1AE15AC4EA00}" type="sibTrans" cxnId="{EFB0C45C-7390-41EC-A3D7-CF541E2418C7}">
      <dgm:prSet/>
      <dgm:spPr/>
      <dgm:t>
        <a:bodyPr/>
        <a:lstStyle/>
        <a:p>
          <a:endParaRPr lang="id-ID" sz="2000"/>
        </a:p>
      </dgm:t>
    </dgm:pt>
    <dgm:pt modelId="{7BFAA7A6-6095-412D-85AC-2542FE5B5423}">
      <dgm:prSet phldrT="[Text]" custT="1"/>
      <dgm:spPr/>
      <dgm:t>
        <a:bodyPr/>
        <a:lstStyle/>
        <a:p>
          <a:pPr algn="l"/>
          <a:r>
            <a:rPr lang="id-ID" sz="1800" dirty="0" smtClean="0"/>
            <a:t>Jenis Permainan Musik Ansambel</a:t>
          </a:r>
          <a:endParaRPr lang="id-ID" sz="1800" dirty="0"/>
        </a:p>
      </dgm:t>
    </dgm:pt>
    <dgm:pt modelId="{94816AB6-CF05-4A54-8B19-B277CB31F4CB}" type="parTrans" cxnId="{4485F7C5-11DB-4B42-A758-D726C6E13BA6}">
      <dgm:prSet custT="1"/>
      <dgm:spPr/>
      <dgm:t>
        <a:bodyPr/>
        <a:lstStyle/>
        <a:p>
          <a:endParaRPr lang="id-ID" sz="2000"/>
        </a:p>
      </dgm:t>
    </dgm:pt>
    <dgm:pt modelId="{955B235E-9315-458B-8B92-483CFA729CA9}" type="sibTrans" cxnId="{4485F7C5-11DB-4B42-A758-D726C6E13BA6}">
      <dgm:prSet/>
      <dgm:spPr/>
      <dgm:t>
        <a:bodyPr/>
        <a:lstStyle/>
        <a:p>
          <a:endParaRPr lang="id-ID" sz="2000"/>
        </a:p>
      </dgm:t>
    </dgm:pt>
    <dgm:pt modelId="{C1C4A1EF-62D9-402B-83D8-48681F4E6532}">
      <dgm:prSet phldrT="[Text]" custT="1"/>
      <dgm:spPr/>
      <dgm:t>
        <a:bodyPr/>
        <a:lstStyle/>
        <a:p>
          <a:pPr algn="l"/>
          <a:r>
            <a:rPr lang="id-ID" sz="1800" dirty="0" smtClean="0"/>
            <a:t>Partitur untuk Ansambel</a:t>
          </a:r>
          <a:endParaRPr lang="id-ID" sz="1800" dirty="0"/>
        </a:p>
      </dgm:t>
    </dgm:pt>
    <dgm:pt modelId="{8BE4B522-5C0E-496E-9546-D4F196E60F23}" type="parTrans" cxnId="{F86EF656-306E-4482-A889-A9588852BD9D}">
      <dgm:prSet custT="1"/>
      <dgm:spPr/>
      <dgm:t>
        <a:bodyPr/>
        <a:lstStyle/>
        <a:p>
          <a:endParaRPr lang="id-ID" sz="2000"/>
        </a:p>
      </dgm:t>
    </dgm:pt>
    <dgm:pt modelId="{853506A6-D70C-4505-AA18-7536AF2B4285}" type="sibTrans" cxnId="{F86EF656-306E-4482-A889-A9588852BD9D}">
      <dgm:prSet/>
      <dgm:spPr/>
      <dgm:t>
        <a:bodyPr/>
        <a:lstStyle/>
        <a:p>
          <a:endParaRPr lang="id-ID" sz="2000"/>
        </a:p>
      </dgm:t>
    </dgm:pt>
    <dgm:pt modelId="{F5C909DA-773F-4B0E-9450-6098C897C9E7}">
      <dgm:prSet phldrT="[Text]" custT="1"/>
      <dgm:spPr/>
      <dgm:t>
        <a:bodyPr/>
        <a:lstStyle/>
        <a:p>
          <a:pPr algn="l"/>
          <a:r>
            <a:rPr lang="id-ID" sz="1800" dirty="0" smtClean="0"/>
            <a:t>Merencanakan Pergelaran Ansambel Campuran</a:t>
          </a:r>
          <a:endParaRPr lang="id-ID" sz="1800" dirty="0"/>
        </a:p>
      </dgm:t>
    </dgm:pt>
    <dgm:pt modelId="{AB5061C5-3A24-49A2-840A-6242F59A665D}" type="parTrans" cxnId="{196D49C2-91B0-4109-8F65-A48B07CFED41}">
      <dgm:prSet custT="1"/>
      <dgm:spPr/>
      <dgm:t>
        <a:bodyPr/>
        <a:lstStyle/>
        <a:p>
          <a:endParaRPr lang="id-ID" sz="2000"/>
        </a:p>
      </dgm:t>
    </dgm:pt>
    <dgm:pt modelId="{74B47E35-4632-4B89-A839-317469F291E3}" type="sibTrans" cxnId="{196D49C2-91B0-4109-8F65-A48B07CFED41}">
      <dgm:prSet/>
      <dgm:spPr/>
      <dgm:t>
        <a:bodyPr/>
        <a:lstStyle/>
        <a:p>
          <a:endParaRPr lang="id-ID" sz="2000"/>
        </a:p>
      </dgm:t>
    </dgm:pt>
    <dgm:pt modelId="{7E127625-8E36-4EE5-B060-A2130D11B695}">
      <dgm:prSet phldrT="[Text]" custT="1"/>
      <dgm:spPr/>
      <dgm:t>
        <a:bodyPr/>
        <a:lstStyle/>
        <a:p>
          <a:pPr marL="0" indent="177800" algn="l"/>
          <a:r>
            <a:rPr lang="id-ID" sz="1900" dirty="0" smtClean="0"/>
            <a:t>1. Ansambel  Sejenis</a:t>
          </a:r>
          <a:endParaRPr lang="id-ID" sz="1900" dirty="0"/>
        </a:p>
      </dgm:t>
    </dgm:pt>
    <dgm:pt modelId="{6F0D091E-DBFE-497E-BC95-15DC393D4055}" type="parTrans" cxnId="{D13C6931-E68D-4AC2-97EE-1D07209EB606}">
      <dgm:prSet custT="1"/>
      <dgm:spPr/>
      <dgm:t>
        <a:bodyPr/>
        <a:lstStyle/>
        <a:p>
          <a:endParaRPr lang="id-ID" sz="2000"/>
        </a:p>
      </dgm:t>
    </dgm:pt>
    <dgm:pt modelId="{9695ABED-1B97-48A1-AB4A-675A82233D41}" type="sibTrans" cxnId="{D13C6931-E68D-4AC2-97EE-1D07209EB606}">
      <dgm:prSet/>
      <dgm:spPr/>
      <dgm:t>
        <a:bodyPr/>
        <a:lstStyle/>
        <a:p>
          <a:endParaRPr lang="id-ID" sz="2000"/>
        </a:p>
      </dgm:t>
    </dgm:pt>
    <dgm:pt modelId="{1E542263-C889-46DF-B3B8-0B217187A464}">
      <dgm:prSet phldrT="[Text]" custT="1"/>
      <dgm:spPr/>
      <dgm:t>
        <a:bodyPr/>
        <a:lstStyle/>
        <a:p>
          <a:pPr marL="450850" indent="-273050" algn="l"/>
          <a:r>
            <a:rPr lang="id-ID" sz="1900" dirty="0" smtClean="0"/>
            <a:t>1. Alat Musik Ansambel </a:t>
          </a:r>
          <a:r>
            <a:rPr lang="en-US" sz="1900" dirty="0" smtClean="0"/>
            <a:t> </a:t>
          </a:r>
          <a:r>
            <a:rPr lang="id-ID" sz="1900" dirty="0" smtClean="0"/>
            <a:t>Sejenis</a:t>
          </a:r>
          <a:endParaRPr lang="id-ID" sz="1900" dirty="0"/>
        </a:p>
      </dgm:t>
    </dgm:pt>
    <dgm:pt modelId="{41B59076-8F31-4DD9-B88F-0C035A69489F}" type="parTrans" cxnId="{57A23819-D0B1-4965-88CD-2A75EA6F8E60}">
      <dgm:prSet custT="1"/>
      <dgm:spPr/>
      <dgm:t>
        <a:bodyPr/>
        <a:lstStyle/>
        <a:p>
          <a:endParaRPr lang="id-ID" sz="2000"/>
        </a:p>
      </dgm:t>
    </dgm:pt>
    <dgm:pt modelId="{A309138E-A4F2-44AF-8862-5B2C9E763B45}" type="sibTrans" cxnId="{57A23819-D0B1-4965-88CD-2A75EA6F8E60}">
      <dgm:prSet/>
      <dgm:spPr/>
      <dgm:t>
        <a:bodyPr/>
        <a:lstStyle/>
        <a:p>
          <a:endParaRPr lang="id-ID" sz="2000"/>
        </a:p>
      </dgm:t>
    </dgm:pt>
    <dgm:pt modelId="{A7DF9C6F-1C0F-4817-9857-A6AB5CE3525B}">
      <dgm:prSet phldrT="[Text]" custT="1"/>
      <dgm:spPr/>
      <dgm:t>
        <a:bodyPr/>
        <a:lstStyle/>
        <a:p>
          <a:pPr marL="450850" indent="-273050" algn="l"/>
          <a:r>
            <a:rPr lang="id-ID" sz="1900" dirty="0" smtClean="0"/>
            <a:t>1. Partitur untuk Ansambel Sejenis</a:t>
          </a:r>
          <a:endParaRPr lang="id-ID" sz="1900" dirty="0"/>
        </a:p>
      </dgm:t>
    </dgm:pt>
    <dgm:pt modelId="{1C7422E8-AF65-4299-B782-C8CEDD429669}" type="parTrans" cxnId="{F39EE368-9877-4C5F-A573-37C45FABCFF0}">
      <dgm:prSet custT="1"/>
      <dgm:spPr/>
      <dgm:t>
        <a:bodyPr/>
        <a:lstStyle/>
        <a:p>
          <a:endParaRPr lang="id-ID" sz="2000"/>
        </a:p>
      </dgm:t>
    </dgm:pt>
    <dgm:pt modelId="{4F53CA77-CD25-4757-B33B-9042C174B5BD}" type="sibTrans" cxnId="{F39EE368-9877-4C5F-A573-37C45FABCFF0}">
      <dgm:prSet/>
      <dgm:spPr/>
      <dgm:t>
        <a:bodyPr/>
        <a:lstStyle/>
        <a:p>
          <a:endParaRPr lang="id-ID" sz="2000"/>
        </a:p>
      </dgm:t>
    </dgm:pt>
    <dgm:pt modelId="{FE8A4D03-5BAC-457F-AD1F-8CFD3764A5D1}">
      <dgm:prSet phldrT="[Text]" custT="1"/>
      <dgm:spPr/>
      <dgm:t>
        <a:bodyPr/>
        <a:lstStyle/>
        <a:p>
          <a:pPr marL="0" indent="177800" algn="l"/>
          <a:r>
            <a:rPr lang="id-ID" sz="1900" dirty="0" smtClean="0"/>
            <a:t>2.Ansambel Campuran</a:t>
          </a:r>
          <a:endParaRPr lang="id-ID" sz="1900" dirty="0"/>
        </a:p>
      </dgm:t>
    </dgm:pt>
    <dgm:pt modelId="{CFB9AE58-B420-407A-85A7-7CB9B91CCC25}" type="parTrans" cxnId="{0DD610A7-9C3B-4DC1-85C5-61DAF99F67F7}">
      <dgm:prSet custT="1"/>
      <dgm:spPr/>
      <dgm:t>
        <a:bodyPr/>
        <a:lstStyle/>
        <a:p>
          <a:endParaRPr lang="en-US" sz="2000"/>
        </a:p>
      </dgm:t>
    </dgm:pt>
    <dgm:pt modelId="{B33F4A9E-714A-4552-926E-ED533F0CA1A7}" type="sibTrans" cxnId="{0DD610A7-9C3B-4DC1-85C5-61DAF99F67F7}">
      <dgm:prSet/>
      <dgm:spPr/>
      <dgm:t>
        <a:bodyPr/>
        <a:lstStyle/>
        <a:p>
          <a:endParaRPr lang="en-US" sz="2000"/>
        </a:p>
      </dgm:t>
    </dgm:pt>
    <dgm:pt modelId="{C1B7E46E-043F-46B6-A4FF-D0148E855957}">
      <dgm:prSet phldrT="[Text]" custT="1"/>
      <dgm:spPr/>
      <dgm:t>
        <a:bodyPr/>
        <a:lstStyle/>
        <a:p>
          <a:pPr algn="l"/>
          <a:r>
            <a:rPr lang="id-ID" sz="1800" dirty="0" smtClean="0"/>
            <a:t>Jenis Alat Musik Ansambel</a:t>
          </a:r>
          <a:endParaRPr lang="id-ID" sz="1800" dirty="0"/>
        </a:p>
      </dgm:t>
    </dgm:pt>
    <dgm:pt modelId="{EF215668-E962-4247-BB24-F0600A6A0217}" type="sibTrans" cxnId="{524A4E8C-0CEF-4A8B-AA38-8C66295EB47A}">
      <dgm:prSet/>
      <dgm:spPr/>
      <dgm:t>
        <a:bodyPr/>
        <a:lstStyle/>
        <a:p>
          <a:endParaRPr lang="id-ID" sz="2000"/>
        </a:p>
      </dgm:t>
    </dgm:pt>
    <dgm:pt modelId="{F245D507-5657-4378-8631-9AAC14255765}" type="parTrans" cxnId="{524A4E8C-0CEF-4A8B-AA38-8C66295EB47A}">
      <dgm:prSet custT="1"/>
      <dgm:spPr/>
      <dgm:t>
        <a:bodyPr/>
        <a:lstStyle/>
        <a:p>
          <a:endParaRPr lang="id-ID" sz="2000"/>
        </a:p>
      </dgm:t>
    </dgm:pt>
    <dgm:pt modelId="{4B959230-5A9C-4C87-B1EE-DA8317CA4456}">
      <dgm:prSet phldrT="[Text]" custT="1"/>
      <dgm:spPr/>
      <dgm:t>
        <a:bodyPr/>
        <a:lstStyle/>
        <a:p>
          <a:pPr marL="450850" indent="-273050" algn="l"/>
          <a:r>
            <a:rPr lang="id-ID" sz="1900" dirty="0" smtClean="0"/>
            <a:t>2. Alat Musik Ansambel Campuran</a:t>
          </a:r>
          <a:endParaRPr lang="id-ID" sz="1900" dirty="0"/>
        </a:p>
      </dgm:t>
    </dgm:pt>
    <dgm:pt modelId="{7AC16B56-E75F-4D85-8554-210641F3F8A4}" type="parTrans" cxnId="{FA604D82-AB5D-4B85-8000-5674075ADF2F}">
      <dgm:prSet custT="1"/>
      <dgm:spPr/>
      <dgm:t>
        <a:bodyPr/>
        <a:lstStyle/>
        <a:p>
          <a:endParaRPr lang="en-US" sz="2000"/>
        </a:p>
      </dgm:t>
    </dgm:pt>
    <dgm:pt modelId="{4DD265B1-D32B-4F9B-B3AE-99997199335B}" type="sibTrans" cxnId="{FA604D82-AB5D-4B85-8000-5674075ADF2F}">
      <dgm:prSet/>
      <dgm:spPr/>
      <dgm:t>
        <a:bodyPr/>
        <a:lstStyle/>
        <a:p>
          <a:endParaRPr lang="en-US" sz="2000"/>
        </a:p>
      </dgm:t>
    </dgm:pt>
    <dgm:pt modelId="{352DE420-0CAA-4A8D-A611-9E560633E0BF}">
      <dgm:prSet phldrT="[Text]" custT="1"/>
      <dgm:spPr/>
      <dgm:t>
        <a:bodyPr/>
        <a:lstStyle/>
        <a:p>
          <a:pPr marL="450850" indent="-273050" algn="l"/>
          <a:r>
            <a:rPr lang="id-ID" sz="1900" dirty="0" smtClean="0"/>
            <a:t>2. Partitur untuk Ansambel </a:t>
          </a:r>
          <a:r>
            <a:rPr lang="en-US" sz="1900" dirty="0" smtClean="0"/>
            <a:t>  </a:t>
          </a:r>
          <a:r>
            <a:rPr lang="id-ID" sz="1900" dirty="0" smtClean="0"/>
            <a:t>Campuran</a:t>
          </a:r>
          <a:endParaRPr lang="id-ID" sz="1900" dirty="0"/>
        </a:p>
      </dgm:t>
    </dgm:pt>
    <dgm:pt modelId="{9B8BB4B4-00A4-4DD1-A54A-DBC3563AAC31}" type="parTrans" cxnId="{F595AC63-C108-44D7-95EA-06053F40D2CD}">
      <dgm:prSet custT="1"/>
      <dgm:spPr/>
      <dgm:t>
        <a:bodyPr/>
        <a:lstStyle/>
        <a:p>
          <a:endParaRPr lang="en-US" sz="2000"/>
        </a:p>
      </dgm:t>
    </dgm:pt>
    <dgm:pt modelId="{83901308-AA39-43F1-AFB9-B360B77354D2}" type="sibTrans" cxnId="{F595AC63-C108-44D7-95EA-06053F40D2CD}">
      <dgm:prSet/>
      <dgm:spPr/>
      <dgm:t>
        <a:bodyPr/>
        <a:lstStyle/>
        <a:p>
          <a:endParaRPr lang="en-US" sz="2000"/>
        </a:p>
      </dgm:t>
    </dgm:pt>
    <dgm:pt modelId="{92591046-8FD0-419F-B263-BC9C80F76422}" type="pres">
      <dgm:prSet presAssocID="{5FF285CD-47EA-4906-85AF-88565D3D664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D04E03-03D9-491C-B353-D91FB758C096}" type="pres">
      <dgm:prSet presAssocID="{668B57DD-19BD-4FF0-B667-F1E47BBDC5EE}" presName="root1" presStyleCnt="0"/>
      <dgm:spPr/>
      <dgm:t>
        <a:bodyPr/>
        <a:lstStyle/>
        <a:p>
          <a:endParaRPr lang="en-US"/>
        </a:p>
      </dgm:t>
    </dgm:pt>
    <dgm:pt modelId="{AF4B8D66-E84B-4666-BC35-05F1BBC3B2B5}" type="pres">
      <dgm:prSet presAssocID="{668B57DD-19BD-4FF0-B667-F1E47BBDC5EE}" presName="LevelOneTextNode" presStyleLbl="node0" presStyleIdx="0" presStyleCnt="1" custScaleX="669491" custScaleY="1357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38FE2D-44A9-4FC5-B3DF-936B9B836701}" type="pres">
      <dgm:prSet presAssocID="{668B57DD-19BD-4FF0-B667-F1E47BBDC5EE}" presName="level2hierChild" presStyleCnt="0"/>
      <dgm:spPr/>
      <dgm:t>
        <a:bodyPr/>
        <a:lstStyle/>
        <a:p>
          <a:endParaRPr lang="en-US"/>
        </a:p>
      </dgm:t>
    </dgm:pt>
    <dgm:pt modelId="{EEBE88B7-404E-4D12-8024-D94EAF00AE11}" type="pres">
      <dgm:prSet presAssocID="{C7CB07CD-B6AC-48E0-9BC6-4DD24D96761B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77D47CC4-8C3F-44BA-9F9C-49C1B9CBFA59}" type="pres">
      <dgm:prSet presAssocID="{C7CB07CD-B6AC-48E0-9BC6-4DD24D96761B}" presName="connTx" presStyleLbl="parChTrans1D2" presStyleIdx="0" presStyleCnt="5"/>
      <dgm:spPr/>
      <dgm:t>
        <a:bodyPr/>
        <a:lstStyle/>
        <a:p>
          <a:endParaRPr lang="en-US"/>
        </a:p>
      </dgm:t>
    </dgm:pt>
    <dgm:pt modelId="{9DB1F26E-093B-41B4-9A8D-938BF5D10726}" type="pres">
      <dgm:prSet presAssocID="{026340C0-0A71-4CD3-95EB-9F878966EA81}" presName="root2" presStyleCnt="0"/>
      <dgm:spPr/>
      <dgm:t>
        <a:bodyPr/>
        <a:lstStyle/>
        <a:p>
          <a:endParaRPr lang="en-US"/>
        </a:p>
      </dgm:t>
    </dgm:pt>
    <dgm:pt modelId="{6F1CAAA7-28D8-4E87-A4C9-72827C08CE7E}" type="pres">
      <dgm:prSet presAssocID="{026340C0-0A71-4CD3-95EB-9F878966EA81}" presName="LevelTwoTextNode" presStyleLbl="node2" presStyleIdx="0" presStyleCnt="5" custScaleX="337795" custScaleY="1887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B09C1C-DE58-42FB-A078-AAC3ECDF7732}" type="pres">
      <dgm:prSet presAssocID="{026340C0-0A71-4CD3-95EB-9F878966EA81}" presName="level3hierChild" presStyleCnt="0"/>
      <dgm:spPr/>
      <dgm:t>
        <a:bodyPr/>
        <a:lstStyle/>
        <a:p>
          <a:endParaRPr lang="en-US"/>
        </a:p>
      </dgm:t>
    </dgm:pt>
    <dgm:pt modelId="{0F79AE2B-2F13-4DE6-90F9-1E7936CE801B}" type="pres">
      <dgm:prSet presAssocID="{94816AB6-CF05-4A54-8B19-B277CB31F4CB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54320A41-4F81-48DD-96CB-2FB45CA5CD63}" type="pres">
      <dgm:prSet presAssocID="{94816AB6-CF05-4A54-8B19-B277CB31F4CB}" presName="connTx" presStyleLbl="parChTrans1D2" presStyleIdx="1" presStyleCnt="5"/>
      <dgm:spPr/>
      <dgm:t>
        <a:bodyPr/>
        <a:lstStyle/>
        <a:p>
          <a:endParaRPr lang="en-US"/>
        </a:p>
      </dgm:t>
    </dgm:pt>
    <dgm:pt modelId="{0B491EFE-E470-414A-A366-C888B882531F}" type="pres">
      <dgm:prSet presAssocID="{7BFAA7A6-6095-412D-85AC-2542FE5B5423}" presName="root2" presStyleCnt="0"/>
      <dgm:spPr/>
      <dgm:t>
        <a:bodyPr/>
        <a:lstStyle/>
        <a:p>
          <a:endParaRPr lang="en-US"/>
        </a:p>
      </dgm:t>
    </dgm:pt>
    <dgm:pt modelId="{60641AE5-83A0-4DF9-829F-030A8104116E}" type="pres">
      <dgm:prSet presAssocID="{7BFAA7A6-6095-412D-85AC-2542FE5B5423}" presName="LevelTwoTextNode" presStyleLbl="node2" presStyleIdx="1" presStyleCnt="5" custScaleX="337795" custScaleY="2583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CD5B44-D932-440C-84FC-3C0AD10AE8DD}" type="pres">
      <dgm:prSet presAssocID="{7BFAA7A6-6095-412D-85AC-2542FE5B5423}" presName="level3hierChild" presStyleCnt="0"/>
      <dgm:spPr/>
      <dgm:t>
        <a:bodyPr/>
        <a:lstStyle/>
        <a:p>
          <a:endParaRPr lang="en-US"/>
        </a:p>
      </dgm:t>
    </dgm:pt>
    <dgm:pt modelId="{734A5241-7F6F-460A-84FD-C0D39C827DA5}" type="pres">
      <dgm:prSet presAssocID="{6F0D091E-DBFE-497E-BC95-15DC393D4055}" presName="conn2-1" presStyleLbl="parChTrans1D3" presStyleIdx="0" presStyleCnt="6"/>
      <dgm:spPr/>
      <dgm:t>
        <a:bodyPr/>
        <a:lstStyle/>
        <a:p>
          <a:endParaRPr lang="en-US"/>
        </a:p>
      </dgm:t>
    </dgm:pt>
    <dgm:pt modelId="{71070924-80C7-40FA-BBA8-4CD2D96E7E84}" type="pres">
      <dgm:prSet presAssocID="{6F0D091E-DBFE-497E-BC95-15DC393D4055}" presName="connTx" presStyleLbl="parChTrans1D3" presStyleIdx="0" presStyleCnt="6"/>
      <dgm:spPr/>
      <dgm:t>
        <a:bodyPr/>
        <a:lstStyle/>
        <a:p>
          <a:endParaRPr lang="en-US"/>
        </a:p>
      </dgm:t>
    </dgm:pt>
    <dgm:pt modelId="{2AC62EEE-414E-4B6E-8FCF-980DAAFCE84A}" type="pres">
      <dgm:prSet presAssocID="{7E127625-8E36-4EE5-B060-A2130D11B695}" presName="root2" presStyleCnt="0"/>
      <dgm:spPr/>
      <dgm:t>
        <a:bodyPr/>
        <a:lstStyle/>
        <a:p>
          <a:endParaRPr lang="en-US"/>
        </a:p>
      </dgm:t>
    </dgm:pt>
    <dgm:pt modelId="{FCDC4822-D761-4D44-80AA-2D7D95EA2EDF}" type="pres">
      <dgm:prSet presAssocID="{7E127625-8E36-4EE5-B060-A2130D11B695}" presName="LevelTwoTextNode" presStyleLbl="node3" presStyleIdx="0" presStyleCnt="6" custScaleX="369254" custScaleY="188402" custLinFactNeighborX="85085" custLinFactNeighborY="-780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DCA646-68DA-47D6-B773-F82B00EE4E62}" type="pres">
      <dgm:prSet presAssocID="{7E127625-8E36-4EE5-B060-A2130D11B695}" presName="level3hierChild" presStyleCnt="0"/>
      <dgm:spPr/>
      <dgm:t>
        <a:bodyPr/>
        <a:lstStyle/>
        <a:p>
          <a:endParaRPr lang="en-US"/>
        </a:p>
      </dgm:t>
    </dgm:pt>
    <dgm:pt modelId="{B5981E1E-C043-4F66-8F52-F860A923116A}" type="pres">
      <dgm:prSet presAssocID="{CFB9AE58-B420-407A-85A7-7CB9B91CCC25}" presName="conn2-1" presStyleLbl="parChTrans1D3" presStyleIdx="1" presStyleCnt="6"/>
      <dgm:spPr/>
      <dgm:t>
        <a:bodyPr/>
        <a:lstStyle/>
        <a:p>
          <a:endParaRPr lang="en-US"/>
        </a:p>
      </dgm:t>
    </dgm:pt>
    <dgm:pt modelId="{7F23904A-5B3D-424E-8167-15AFF0AEC540}" type="pres">
      <dgm:prSet presAssocID="{CFB9AE58-B420-407A-85A7-7CB9B91CCC25}" presName="connTx" presStyleLbl="parChTrans1D3" presStyleIdx="1" presStyleCnt="6"/>
      <dgm:spPr/>
      <dgm:t>
        <a:bodyPr/>
        <a:lstStyle/>
        <a:p>
          <a:endParaRPr lang="en-US"/>
        </a:p>
      </dgm:t>
    </dgm:pt>
    <dgm:pt modelId="{45CF8B67-4E48-4F77-A757-9F3A0E9A0E36}" type="pres">
      <dgm:prSet presAssocID="{FE8A4D03-5BAC-457F-AD1F-8CFD3764A5D1}" presName="root2" presStyleCnt="0"/>
      <dgm:spPr/>
      <dgm:t>
        <a:bodyPr/>
        <a:lstStyle/>
        <a:p>
          <a:endParaRPr lang="en-US"/>
        </a:p>
      </dgm:t>
    </dgm:pt>
    <dgm:pt modelId="{651DF92E-7F4E-4DF6-9B82-0F7622FAACCD}" type="pres">
      <dgm:prSet presAssocID="{FE8A4D03-5BAC-457F-AD1F-8CFD3764A5D1}" presName="LevelTwoTextNode" presStyleLbl="node3" presStyleIdx="1" presStyleCnt="6" custScaleX="371326" custScaleY="152618" custLinFactNeighborX="85085" custLinFactNeighborY="-6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290363-196F-4777-B43E-05367C5A2C9D}" type="pres">
      <dgm:prSet presAssocID="{FE8A4D03-5BAC-457F-AD1F-8CFD3764A5D1}" presName="level3hierChild" presStyleCnt="0"/>
      <dgm:spPr/>
      <dgm:t>
        <a:bodyPr/>
        <a:lstStyle/>
        <a:p>
          <a:endParaRPr lang="en-US"/>
        </a:p>
      </dgm:t>
    </dgm:pt>
    <dgm:pt modelId="{6967A31C-2859-4B1A-93C7-927714183855}" type="pres">
      <dgm:prSet presAssocID="{F245D507-5657-4378-8631-9AAC14255765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DBBD3087-07C6-4517-82D0-30B772BC126E}" type="pres">
      <dgm:prSet presAssocID="{F245D507-5657-4378-8631-9AAC14255765}" presName="connTx" presStyleLbl="parChTrans1D2" presStyleIdx="2" presStyleCnt="5"/>
      <dgm:spPr/>
      <dgm:t>
        <a:bodyPr/>
        <a:lstStyle/>
        <a:p>
          <a:endParaRPr lang="en-US"/>
        </a:p>
      </dgm:t>
    </dgm:pt>
    <dgm:pt modelId="{412610DC-5FB0-4FA5-A85C-2002758EDE99}" type="pres">
      <dgm:prSet presAssocID="{C1B7E46E-043F-46B6-A4FF-D0148E855957}" presName="root2" presStyleCnt="0"/>
      <dgm:spPr/>
      <dgm:t>
        <a:bodyPr/>
        <a:lstStyle/>
        <a:p>
          <a:endParaRPr lang="en-US"/>
        </a:p>
      </dgm:t>
    </dgm:pt>
    <dgm:pt modelId="{BD8E10F4-E7DD-4D02-9958-F98E064B81FB}" type="pres">
      <dgm:prSet presAssocID="{C1B7E46E-043F-46B6-A4FF-D0148E855957}" presName="LevelTwoTextNode" presStyleLbl="node2" presStyleIdx="2" presStyleCnt="5" custScaleX="337795" custScaleY="1887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0C3FA0-7EDC-4DB4-86C4-037E4F58BBEE}" type="pres">
      <dgm:prSet presAssocID="{C1B7E46E-043F-46B6-A4FF-D0148E855957}" presName="level3hierChild" presStyleCnt="0"/>
      <dgm:spPr/>
      <dgm:t>
        <a:bodyPr/>
        <a:lstStyle/>
        <a:p>
          <a:endParaRPr lang="en-US"/>
        </a:p>
      </dgm:t>
    </dgm:pt>
    <dgm:pt modelId="{499E55A1-3668-4CC1-9ABD-5380607F95BC}" type="pres">
      <dgm:prSet presAssocID="{41B59076-8F31-4DD9-B88F-0C035A69489F}" presName="conn2-1" presStyleLbl="parChTrans1D3" presStyleIdx="2" presStyleCnt="6"/>
      <dgm:spPr/>
      <dgm:t>
        <a:bodyPr/>
        <a:lstStyle/>
        <a:p>
          <a:endParaRPr lang="en-US"/>
        </a:p>
      </dgm:t>
    </dgm:pt>
    <dgm:pt modelId="{194053D8-FC19-4B44-B1C2-864138E71BC1}" type="pres">
      <dgm:prSet presAssocID="{41B59076-8F31-4DD9-B88F-0C035A69489F}" presName="connTx" presStyleLbl="parChTrans1D3" presStyleIdx="2" presStyleCnt="6"/>
      <dgm:spPr/>
      <dgm:t>
        <a:bodyPr/>
        <a:lstStyle/>
        <a:p>
          <a:endParaRPr lang="en-US"/>
        </a:p>
      </dgm:t>
    </dgm:pt>
    <dgm:pt modelId="{F2B430B4-DE23-43D6-BDE9-0A7DC7BCE52A}" type="pres">
      <dgm:prSet presAssocID="{1E542263-C889-46DF-B3B8-0B217187A464}" presName="root2" presStyleCnt="0"/>
      <dgm:spPr/>
      <dgm:t>
        <a:bodyPr/>
        <a:lstStyle/>
        <a:p>
          <a:endParaRPr lang="en-US"/>
        </a:p>
      </dgm:t>
    </dgm:pt>
    <dgm:pt modelId="{557627C7-70C0-4D2D-B10E-DA94A42257AF}" type="pres">
      <dgm:prSet presAssocID="{1E542263-C889-46DF-B3B8-0B217187A464}" presName="LevelTwoTextNode" presStyleLbl="node3" presStyleIdx="2" presStyleCnt="6" custScaleX="369254" custScaleY="239718" custLinFactNeighborX="85085" custLinFactNeighborY="-592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09162B-D0CB-4A2A-A56D-A5999607246B}" type="pres">
      <dgm:prSet presAssocID="{1E542263-C889-46DF-B3B8-0B217187A464}" presName="level3hierChild" presStyleCnt="0"/>
      <dgm:spPr/>
      <dgm:t>
        <a:bodyPr/>
        <a:lstStyle/>
        <a:p>
          <a:endParaRPr lang="en-US"/>
        </a:p>
      </dgm:t>
    </dgm:pt>
    <dgm:pt modelId="{8C2D09DD-C2B3-44CC-9365-999E78D4A999}" type="pres">
      <dgm:prSet presAssocID="{7AC16B56-E75F-4D85-8554-210641F3F8A4}" presName="conn2-1" presStyleLbl="parChTrans1D3" presStyleIdx="3" presStyleCnt="6"/>
      <dgm:spPr/>
      <dgm:t>
        <a:bodyPr/>
        <a:lstStyle/>
        <a:p>
          <a:endParaRPr lang="en-US"/>
        </a:p>
      </dgm:t>
    </dgm:pt>
    <dgm:pt modelId="{019732BE-9E8B-4672-82A6-BAF986FE0764}" type="pres">
      <dgm:prSet presAssocID="{7AC16B56-E75F-4D85-8554-210641F3F8A4}" presName="connTx" presStyleLbl="parChTrans1D3" presStyleIdx="3" presStyleCnt="6"/>
      <dgm:spPr/>
      <dgm:t>
        <a:bodyPr/>
        <a:lstStyle/>
        <a:p>
          <a:endParaRPr lang="en-US"/>
        </a:p>
      </dgm:t>
    </dgm:pt>
    <dgm:pt modelId="{3BF1D627-625D-488C-AC9C-2FC7091D80A3}" type="pres">
      <dgm:prSet presAssocID="{4B959230-5A9C-4C87-B1EE-DA8317CA4456}" presName="root2" presStyleCnt="0"/>
      <dgm:spPr/>
      <dgm:t>
        <a:bodyPr/>
        <a:lstStyle/>
        <a:p>
          <a:endParaRPr lang="en-US"/>
        </a:p>
      </dgm:t>
    </dgm:pt>
    <dgm:pt modelId="{E966F6ED-0470-4EF2-81F7-F6AC0E1F20D9}" type="pres">
      <dgm:prSet presAssocID="{4B959230-5A9C-4C87-B1EE-DA8317CA4456}" presName="LevelTwoTextNode" presStyleLbl="node3" presStyleIdx="3" presStyleCnt="6" custScaleX="371326" custScaleY="231381" custLinFactNeighborX="85085" custLinFactNeighborY="38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16960B-5B36-458C-BB4E-862B696C3E13}" type="pres">
      <dgm:prSet presAssocID="{4B959230-5A9C-4C87-B1EE-DA8317CA4456}" presName="level3hierChild" presStyleCnt="0"/>
      <dgm:spPr/>
      <dgm:t>
        <a:bodyPr/>
        <a:lstStyle/>
        <a:p>
          <a:endParaRPr lang="en-US"/>
        </a:p>
      </dgm:t>
    </dgm:pt>
    <dgm:pt modelId="{57617661-45B7-49FD-939D-2C84168F8085}" type="pres">
      <dgm:prSet presAssocID="{8BE4B522-5C0E-496E-9546-D4F196E60F23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E498FFE2-37C7-461E-AD82-F0A68973285F}" type="pres">
      <dgm:prSet presAssocID="{8BE4B522-5C0E-496E-9546-D4F196E60F23}" presName="connTx" presStyleLbl="parChTrans1D2" presStyleIdx="3" presStyleCnt="5"/>
      <dgm:spPr/>
      <dgm:t>
        <a:bodyPr/>
        <a:lstStyle/>
        <a:p>
          <a:endParaRPr lang="en-US"/>
        </a:p>
      </dgm:t>
    </dgm:pt>
    <dgm:pt modelId="{C171E66D-78D3-40C0-B093-1693B7E57C65}" type="pres">
      <dgm:prSet presAssocID="{C1C4A1EF-62D9-402B-83D8-48681F4E6532}" presName="root2" presStyleCnt="0"/>
      <dgm:spPr/>
      <dgm:t>
        <a:bodyPr/>
        <a:lstStyle/>
        <a:p>
          <a:endParaRPr lang="en-US"/>
        </a:p>
      </dgm:t>
    </dgm:pt>
    <dgm:pt modelId="{89407724-A675-49E0-B6BA-16FAB618C791}" type="pres">
      <dgm:prSet presAssocID="{C1C4A1EF-62D9-402B-83D8-48681F4E6532}" presName="LevelTwoTextNode" presStyleLbl="node2" presStyleIdx="3" presStyleCnt="5" custScaleX="337795" custScaleY="188765" custLinFactNeighborY="-424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A9E934-459C-49F7-9EF6-0E400BEFE85D}" type="pres">
      <dgm:prSet presAssocID="{C1C4A1EF-62D9-402B-83D8-48681F4E6532}" presName="level3hierChild" presStyleCnt="0"/>
      <dgm:spPr/>
      <dgm:t>
        <a:bodyPr/>
        <a:lstStyle/>
        <a:p>
          <a:endParaRPr lang="en-US"/>
        </a:p>
      </dgm:t>
    </dgm:pt>
    <dgm:pt modelId="{471A0A97-3643-40F5-8B0D-0EC8AA4ABA6B}" type="pres">
      <dgm:prSet presAssocID="{1C7422E8-AF65-4299-B782-C8CEDD429669}" presName="conn2-1" presStyleLbl="parChTrans1D3" presStyleIdx="4" presStyleCnt="6"/>
      <dgm:spPr/>
      <dgm:t>
        <a:bodyPr/>
        <a:lstStyle/>
        <a:p>
          <a:endParaRPr lang="en-US"/>
        </a:p>
      </dgm:t>
    </dgm:pt>
    <dgm:pt modelId="{FAB19EFA-1B3A-40A6-8E20-D5F1380DCF32}" type="pres">
      <dgm:prSet presAssocID="{1C7422E8-AF65-4299-B782-C8CEDD429669}" presName="connTx" presStyleLbl="parChTrans1D3" presStyleIdx="4" presStyleCnt="6"/>
      <dgm:spPr/>
      <dgm:t>
        <a:bodyPr/>
        <a:lstStyle/>
        <a:p>
          <a:endParaRPr lang="en-US"/>
        </a:p>
      </dgm:t>
    </dgm:pt>
    <dgm:pt modelId="{3D69A65B-DF41-4E53-AC87-5DE2033FD33B}" type="pres">
      <dgm:prSet presAssocID="{A7DF9C6F-1C0F-4817-9857-A6AB5CE3525B}" presName="root2" presStyleCnt="0"/>
      <dgm:spPr/>
      <dgm:t>
        <a:bodyPr/>
        <a:lstStyle/>
        <a:p>
          <a:endParaRPr lang="en-US"/>
        </a:p>
      </dgm:t>
    </dgm:pt>
    <dgm:pt modelId="{790D39F1-2E25-48C0-A220-6FE90FE68EED}" type="pres">
      <dgm:prSet presAssocID="{A7DF9C6F-1C0F-4817-9857-A6AB5CE3525B}" presName="LevelTwoTextNode" presStyleLbl="node3" presStyleIdx="4" presStyleCnt="6" custScaleX="369254" custScaleY="228087" custLinFactNeighborX="850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DA8781-E8BA-43D0-88EB-AB2E7F84AAB1}" type="pres">
      <dgm:prSet presAssocID="{A7DF9C6F-1C0F-4817-9857-A6AB5CE3525B}" presName="level3hierChild" presStyleCnt="0"/>
      <dgm:spPr/>
      <dgm:t>
        <a:bodyPr/>
        <a:lstStyle/>
        <a:p>
          <a:endParaRPr lang="en-US"/>
        </a:p>
      </dgm:t>
    </dgm:pt>
    <dgm:pt modelId="{5B5ABBAC-CE80-40DF-A3E7-1B6809377F6C}" type="pres">
      <dgm:prSet presAssocID="{9B8BB4B4-00A4-4DD1-A54A-DBC3563AAC31}" presName="conn2-1" presStyleLbl="parChTrans1D3" presStyleIdx="5" presStyleCnt="6"/>
      <dgm:spPr/>
      <dgm:t>
        <a:bodyPr/>
        <a:lstStyle/>
        <a:p>
          <a:endParaRPr lang="en-US"/>
        </a:p>
      </dgm:t>
    </dgm:pt>
    <dgm:pt modelId="{33E896D9-27C5-48BF-B4BE-016605245394}" type="pres">
      <dgm:prSet presAssocID="{9B8BB4B4-00A4-4DD1-A54A-DBC3563AAC31}" presName="connTx" presStyleLbl="parChTrans1D3" presStyleIdx="5" presStyleCnt="6"/>
      <dgm:spPr/>
      <dgm:t>
        <a:bodyPr/>
        <a:lstStyle/>
        <a:p>
          <a:endParaRPr lang="en-US"/>
        </a:p>
      </dgm:t>
    </dgm:pt>
    <dgm:pt modelId="{2AB7F19C-A6EC-42BD-BCD9-EC5256A97164}" type="pres">
      <dgm:prSet presAssocID="{352DE420-0CAA-4A8D-A611-9E560633E0BF}" presName="root2" presStyleCnt="0"/>
      <dgm:spPr/>
      <dgm:t>
        <a:bodyPr/>
        <a:lstStyle/>
        <a:p>
          <a:endParaRPr lang="en-US"/>
        </a:p>
      </dgm:t>
    </dgm:pt>
    <dgm:pt modelId="{1BD362DA-1C38-4457-90AD-1B3599D5D5F9}" type="pres">
      <dgm:prSet presAssocID="{352DE420-0CAA-4A8D-A611-9E560633E0BF}" presName="LevelTwoTextNode" presStyleLbl="node3" presStyleIdx="5" presStyleCnt="6" custScaleX="371326" custScaleY="265341" custLinFactNeighborX="850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317279-4C6B-40DD-B124-7F380E6089D9}" type="pres">
      <dgm:prSet presAssocID="{352DE420-0CAA-4A8D-A611-9E560633E0BF}" presName="level3hierChild" presStyleCnt="0"/>
      <dgm:spPr/>
      <dgm:t>
        <a:bodyPr/>
        <a:lstStyle/>
        <a:p>
          <a:endParaRPr lang="en-US"/>
        </a:p>
      </dgm:t>
    </dgm:pt>
    <dgm:pt modelId="{471F41A9-53B2-4DF6-8995-CFE68168D3DE}" type="pres">
      <dgm:prSet presAssocID="{AB5061C5-3A24-49A2-840A-6242F59A665D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570EA7FB-6B02-417E-98BC-8732B8CBE7FC}" type="pres">
      <dgm:prSet presAssocID="{AB5061C5-3A24-49A2-840A-6242F59A665D}" presName="connTx" presStyleLbl="parChTrans1D2" presStyleIdx="4" presStyleCnt="5"/>
      <dgm:spPr/>
      <dgm:t>
        <a:bodyPr/>
        <a:lstStyle/>
        <a:p>
          <a:endParaRPr lang="en-US"/>
        </a:p>
      </dgm:t>
    </dgm:pt>
    <dgm:pt modelId="{D108D063-AE3D-4101-A961-C5BD078A9786}" type="pres">
      <dgm:prSet presAssocID="{F5C909DA-773F-4B0E-9450-6098C897C9E7}" presName="root2" presStyleCnt="0"/>
      <dgm:spPr/>
      <dgm:t>
        <a:bodyPr/>
        <a:lstStyle/>
        <a:p>
          <a:endParaRPr lang="en-US"/>
        </a:p>
      </dgm:t>
    </dgm:pt>
    <dgm:pt modelId="{6CE9FEEC-66F9-405E-A361-84D5D7B650E9}" type="pres">
      <dgm:prSet presAssocID="{F5C909DA-773F-4B0E-9450-6098C897C9E7}" presName="LevelTwoTextNode" presStyleLbl="node2" presStyleIdx="4" presStyleCnt="5" custScaleX="337795" custScaleY="1887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5FD4A3-51A7-4E5A-9386-1F979656F12B}" type="pres">
      <dgm:prSet presAssocID="{F5C909DA-773F-4B0E-9450-6098C897C9E7}" presName="level3hierChild" presStyleCnt="0"/>
      <dgm:spPr/>
      <dgm:t>
        <a:bodyPr/>
        <a:lstStyle/>
        <a:p>
          <a:endParaRPr lang="en-US"/>
        </a:p>
      </dgm:t>
    </dgm:pt>
  </dgm:ptLst>
  <dgm:cxnLst>
    <dgm:cxn modelId="{F9EBDF55-1208-4E50-92A9-ACA3980768E7}" type="presOf" srcId="{4B959230-5A9C-4C87-B1EE-DA8317CA4456}" destId="{E966F6ED-0470-4EF2-81F7-F6AC0E1F20D9}" srcOrd="0" destOrd="0" presId="urn:microsoft.com/office/officeart/2008/layout/HorizontalMultiLevelHierarchy"/>
    <dgm:cxn modelId="{D9AA6BF1-2424-4B83-A18D-98365DE1A59B}" type="presOf" srcId="{1E542263-C889-46DF-B3B8-0B217187A464}" destId="{557627C7-70C0-4D2D-B10E-DA94A42257AF}" srcOrd="0" destOrd="0" presId="urn:microsoft.com/office/officeart/2008/layout/HorizontalMultiLevelHierarchy"/>
    <dgm:cxn modelId="{C42394A6-DB8E-4309-9CA5-62B070A0C1F8}" type="presOf" srcId="{94816AB6-CF05-4A54-8B19-B277CB31F4CB}" destId="{54320A41-4F81-48DD-96CB-2FB45CA5CD63}" srcOrd="1" destOrd="0" presId="urn:microsoft.com/office/officeart/2008/layout/HorizontalMultiLevelHierarchy"/>
    <dgm:cxn modelId="{0DD610A7-9C3B-4DC1-85C5-61DAF99F67F7}" srcId="{7BFAA7A6-6095-412D-85AC-2542FE5B5423}" destId="{FE8A4D03-5BAC-457F-AD1F-8CFD3764A5D1}" srcOrd="1" destOrd="0" parTransId="{CFB9AE58-B420-407A-85A7-7CB9B91CCC25}" sibTransId="{B33F4A9E-714A-4552-926E-ED533F0CA1A7}"/>
    <dgm:cxn modelId="{84AC4498-B193-4B3D-B6F1-92C6434909E3}" type="presOf" srcId="{7E127625-8E36-4EE5-B060-A2130D11B695}" destId="{FCDC4822-D761-4D44-80AA-2D7D95EA2EDF}" srcOrd="0" destOrd="0" presId="urn:microsoft.com/office/officeart/2008/layout/HorizontalMultiLevelHierarchy"/>
    <dgm:cxn modelId="{524A4E8C-0CEF-4A8B-AA38-8C66295EB47A}" srcId="{668B57DD-19BD-4FF0-B667-F1E47BBDC5EE}" destId="{C1B7E46E-043F-46B6-A4FF-D0148E855957}" srcOrd="2" destOrd="0" parTransId="{F245D507-5657-4378-8631-9AAC14255765}" sibTransId="{EF215668-E962-4247-BB24-F0600A6A0217}"/>
    <dgm:cxn modelId="{57A23819-D0B1-4965-88CD-2A75EA6F8E60}" srcId="{C1B7E46E-043F-46B6-A4FF-D0148E855957}" destId="{1E542263-C889-46DF-B3B8-0B217187A464}" srcOrd="0" destOrd="0" parTransId="{41B59076-8F31-4DD9-B88F-0C035A69489F}" sibTransId="{A309138E-A4F2-44AF-8862-5B2C9E763B45}"/>
    <dgm:cxn modelId="{196D49C2-91B0-4109-8F65-A48B07CFED41}" srcId="{668B57DD-19BD-4FF0-B667-F1E47BBDC5EE}" destId="{F5C909DA-773F-4B0E-9450-6098C897C9E7}" srcOrd="4" destOrd="0" parTransId="{AB5061C5-3A24-49A2-840A-6242F59A665D}" sibTransId="{74B47E35-4632-4B89-A839-317469F291E3}"/>
    <dgm:cxn modelId="{A2BB5D7E-9D72-4827-A1FE-84036F6A2CF9}" type="presOf" srcId="{8BE4B522-5C0E-496E-9546-D4F196E60F23}" destId="{E498FFE2-37C7-461E-AD82-F0A68973285F}" srcOrd="1" destOrd="0" presId="urn:microsoft.com/office/officeart/2008/layout/HorizontalMultiLevelHierarchy"/>
    <dgm:cxn modelId="{A7D8D219-3802-4543-9515-92117A6AD8C9}" type="presOf" srcId="{668B57DD-19BD-4FF0-B667-F1E47BBDC5EE}" destId="{AF4B8D66-E84B-4666-BC35-05F1BBC3B2B5}" srcOrd="0" destOrd="0" presId="urn:microsoft.com/office/officeart/2008/layout/HorizontalMultiLevelHierarchy"/>
    <dgm:cxn modelId="{40A4E74B-D866-4DCA-8371-EAD6560D5169}" type="presOf" srcId="{FE8A4D03-5BAC-457F-AD1F-8CFD3764A5D1}" destId="{651DF92E-7F4E-4DF6-9B82-0F7622FAACCD}" srcOrd="0" destOrd="0" presId="urn:microsoft.com/office/officeart/2008/layout/HorizontalMultiLevelHierarchy"/>
    <dgm:cxn modelId="{A7ACB32F-6DDB-4EA3-81F4-28B001CF2DEC}" type="presOf" srcId="{C7CB07CD-B6AC-48E0-9BC6-4DD24D96761B}" destId="{EEBE88B7-404E-4D12-8024-D94EAF00AE11}" srcOrd="0" destOrd="0" presId="urn:microsoft.com/office/officeart/2008/layout/HorizontalMultiLevelHierarchy"/>
    <dgm:cxn modelId="{9A5238A8-61FD-4E63-9CD3-2852048853E6}" type="presOf" srcId="{F245D507-5657-4378-8631-9AAC14255765}" destId="{6967A31C-2859-4B1A-93C7-927714183855}" srcOrd="0" destOrd="0" presId="urn:microsoft.com/office/officeart/2008/layout/HorizontalMultiLevelHierarchy"/>
    <dgm:cxn modelId="{03B1E4BE-05C8-44C8-AD54-3CA1668029D6}" type="presOf" srcId="{026340C0-0A71-4CD3-95EB-9F878966EA81}" destId="{6F1CAAA7-28D8-4E87-A4C9-72827C08CE7E}" srcOrd="0" destOrd="0" presId="urn:microsoft.com/office/officeart/2008/layout/HorizontalMultiLevelHierarchy"/>
    <dgm:cxn modelId="{E9429A32-6B46-496B-A58F-09D621EFAD69}" type="presOf" srcId="{94816AB6-CF05-4A54-8B19-B277CB31F4CB}" destId="{0F79AE2B-2F13-4DE6-90F9-1E7936CE801B}" srcOrd="0" destOrd="0" presId="urn:microsoft.com/office/officeart/2008/layout/HorizontalMultiLevelHierarchy"/>
    <dgm:cxn modelId="{7200A5A0-0483-4010-B2E9-4F383E15E592}" type="presOf" srcId="{CFB9AE58-B420-407A-85A7-7CB9B91CCC25}" destId="{7F23904A-5B3D-424E-8167-15AFF0AEC540}" srcOrd="1" destOrd="0" presId="urn:microsoft.com/office/officeart/2008/layout/HorizontalMultiLevelHierarchy"/>
    <dgm:cxn modelId="{B3C9B878-880C-43B1-894F-02799FADC03B}" type="presOf" srcId="{6F0D091E-DBFE-497E-BC95-15DC393D4055}" destId="{71070924-80C7-40FA-BBA8-4CD2D96E7E84}" srcOrd="1" destOrd="0" presId="urn:microsoft.com/office/officeart/2008/layout/HorizontalMultiLevelHierarchy"/>
    <dgm:cxn modelId="{FA604D82-AB5D-4B85-8000-5674075ADF2F}" srcId="{C1B7E46E-043F-46B6-A4FF-D0148E855957}" destId="{4B959230-5A9C-4C87-B1EE-DA8317CA4456}" srcOrd="1" destOrd="0" parTransId="{7AC16B56-E75F-4D85-8554-210641F3F8A4}" sibTransId="{4DD265B1-D32B-4F9B-B3AE-99997199335B}"/>
    <dgm:cxn modelId="{E7AF99D3-B6B8-4A49-8D18-BB4183FEF63F}" type="presOf" srcId="{9B8BB4B4-00A4-4DD1-A54A-DBC3563AAC31}" destId="{5B5ABBAC-CE80-40DF-A3E7-1B6809377F6C}" srcOrd="0" destOrd="0" presId="urn:microsoft.com/office/officeart/2008/layout/HorizontalMultiLevelHierarchy"/>
    <dgm:cxn modelId="{BC358732-FF23-486E-978C-7AD4654E3E83}" type="presOf" srcId="{F245D507-5657-4378-8631-9AAC14255765}" destId="{DBBD3087-07C6-4517-82D0-30B772BC126E}" srcOrd="1" destOrd="0" presId="urn:microsoft.com/office/officeart/2008/layout/HorizontalMultiLevelHierarchy"/>
    <dgm:cxn modelId="{FA7498DD-B8CD-4B66-A038-65D19984759F}" type="presOf" srcId="{7AC16B56-E75F-4D85-8554-210641F3F8A4}" destId="{019732BE-9E8B-4672-82A6-BAF986FE0764}" srcOrd="1" destOrd="0" presId="urn:microsoft.com/office/officeart/2008/layout/HorizontalMultiLevelHierarchy"/>
    <dgm:cxn modelId="{4485F7C5-11DB-4B42-A758-D726C6E13BA6}" srcId="{668B57DD-19BD-4FF0-B667-F1E47BBDC5EE}" destId="{7BFAA7A6-6095-412D-85AC-2542FE5B5423}" srcOrd="1" destOrd="0" parTransId="{94816AB6-CF05-4A54-8B19-B277CB31F4CB}" sibTransId="{955B235E-9315-458B-8B92-483CFA729CA9}"/>
    <dgm:cxn modelId="{D9B35770-A601-48FD-BD6D-0F40DE1EA6F1}" type="presOf" srcId="{41B59076-8F31-4DD9-B88F-0C035A69489F}" destId="{194053D8-FC19-4B44-B1C2-864138E71BC1}" srcOrd="1" destOrd="0" presId="urn:microsoft.com/office/officeart/2008/layout/HorizontalMultiLevelHierarchy"/>
    <dgm:cxn modelId="{CFE1C5EA-746E-47AE-9468-B9DC3E41BC60}" type="presOf" srcId="{CFB9AE58-B420-407A-85A7-7CB9B91CCC25}" destId="{B5981E1E-C043-4F66-8F52-F860A923116A}" srcOrd="0" destOrd="0" presId="urn:microsoft.com/office/officeart/2008/layout/HorizontalMultiLevelHierarchy"/>
    <dgm:cxn modelId="{9F6F2349-4D9E-47CB-B80E-7A6DD7ED1C99}" type="presOf" srcId="{C7CB07CD-B6AC-48E0-9BC6-4DD24D96761B}" destId="{77D47CC4-8C3F-44BA-9F9C-49C1B9CBFA59}" srcOrd="1" destOrd="0" presId="urn:microsoft.com/office/officeart/2008/layout/HorizontalMultiLevelHierarchy"/>
    <dgm:cxn modelId="{87B6A5EB-3C7D-4FFD-BAA8-E12C69C124E0}" type="presOf" srcId="{9B8BB4B4-00A4-4DD1-A54A-DBC3563AAC31}" destId="{33E896D9-27C5-48BF-B4BE-016605245394}" srcOrd="1" destOrd="0" presId="urn:microsoft.com/office/officeart/2008/layout/HorizontalMultiLevelHierarchy"/>
    <dgm:cxn modelId="{492BE937-D17B-46B9-B374-24E416E5CE81}" type="presOf" srcId="{1C7422E8-AF65-4299-B782-C8CEDD429669}" destId="{FAB19EFA-1B3A-40A6-8E20-D5F1380DCF32}" srcOrd="1" destOrd="0" presId="urn:microsoft.com/office/officeart/2008/layout/HorizontalMultiLevelHierarchy"/>
    <dgm:cxn modelId="{C9E749AE-8BF1-4CF4-90B1-2E64E8209016}" type="presOf" srcId="{AB5061C5-3A24-49A2-840A-6242F59A665D}" destId="{471F41A9-53B2-4DF6-8995-CFE68168D3DE}" srcOrd="0" destOrd="0" presId="urn:microsoft.com/office/officeart/2008/layout/HorizontalMultiLevelHierarchy"/>
    <dgm:cxn modelId="{09E5FC6E-A9E0-4F21-BFEC-08048A44FB8E}" srcId="{5FF285CD-47EA-4906-85AF-88565D3D664B}" destId="{668B57DD-19BD-4FF0-B667-F1E47BBDC5EE}" srcOrd="0" destOrd="0" parTransId="{78BFC8CB-E1E1-44A6-93EA-3CC58C0F87F0}" sibTransId="{8864CBA8-E08A-4F1D-9854-57E2705ECFAD}"/>
    <dgm:cxn modelId="{E69B695D-2BBF-40C3-A92D-656F8C8FD8C0}" type="presOf" srcId="{A7DF9C6F-1C0F-4817-9857-A6AB5CE3525B}" destId="{790D39F1-2E25-48C0-A220-6FE90FE68EED}" srcOrd="0" destOrd="0" presId="urn:microsoft.com/office/officeart/2008/layout/HorizontalMultiLevelHierarchy"/>
    <dgm:cxn modelId="{F39EE368-9877-4C5F-A573-37C45FABCFF0}" srcId="{C1C4A1EF-62D9-402B-83D8-48681F4E6532}" destId="{A7DF9C6F-1C0F-4817-9857-A6AB5CE3525B}" srcOrd="0" destOrd="0" parTransId="{1C7422E8-AF65-4299-B782-C8CEDD429669}" sibTransId="{4F53CA77-CD25-4757-B33B-9042C174B5BD}"/>
    <dgm:cxn modelId="{EFB0C45C-7390-41EC-A3D7-CF541E2418C7}" srcId="{668B57DD-19BD-4FF0-B667-F1E47BBDC5EE}" destId="{026340C0-0A71-4CD3-95EB-9F878966EA81}" srcOrd="0" destOrd="0" parTransId="{C7CB07CD-B6AC-48E0-9BC6-4DD24D96761B}" sibTransId="{CE217C27-34B9-4FA7-9A70-1AE15AC4EA00}"/>
    <dgm:cxn modelId="{DFD14902-325B-4CD2-82C9-1172D3A4D914}" type="presOf" srcId="{8BE4B522-5C0E-496E-9546-D4F196E60F23}" destId="{57617661-45B7-49FD-939D-2C84168F8085}" srcOrd="0" destOrd="0" presId="urn:microsoft.com/office/officeart/2008/layout/HorizontalMultiLevelHierarchy"/>
    <dgm:cxn modelId="{47868DAD-18D3-4ACF-8283-8316A9FAA8B8}" type="presOf" srcId="{F5C909DA-773F-4B0E-9450-6098C897C9E7}" destId="{6CE9FEEC-66F9-405E-A361-84D5D7B650E9}" srcOrd="0" destOrd="0" presId="urn:microsoft.com/office/officeart/2008/layout/HorizontalMultiLevelHierarchy"/>
    <dgm:cxn modelId="{60B58405-5849-4255-BB10-37930772FC9F}" type="presOf" srcId="{5FF285CD-47EA-4906-85AF-88565D3D664B}" destId="{92591046-8FD0-419F-B263-BC9C80F76422}" srcOrd="0" destOrd="0" presId="urn:microsoft.com/office/officeart/2008/layout/HorizontalMultiLevelHierarchy"/>
    <dgm:cxn modelId="{D557B1C6-3543-43AC-9507-5DA1680B33E4}" type="presOf" srcId="{7AC16B56-E75F-4D85-8554-210641F3F8A4}" destId="{8C2D09DD-C2B3-44CC-9365-999E78D4A999}" srcOrd="0" destOrd="0" presId="urn:microsoft.com/office/officeart/2008/layout/HorizontalMultiLevelHierarchy"/>
    <dgm:cxn modelId="{00944B65-BEF3-4DAB-922C-73AB990A4433}" type="presOf" srcId="{C1B7E46E-043F-46B6-A4FF-D0148E855957}" destId="{BD8E10F4-E7DD-4D02-9958-F98E064B81FB}" srcOrd="0" destOrd="0" presId="urn:microsoft.com/office/officeart/2008/layout/HorizontalMultiLevelHierarchy"/>
    <dgm:cxn modelId="{D13C6931-E68D-4AC2-97EE-1D07209EB606}" srcId="{7BFAA7A6-6095-412D-85AC-2542FE5B5423}" destId="{7E127625-8E36-4EE5-B060-A2130D11B695}" srcOrd="0" destOrd="0" parTransId="{6F0D091E-DBFE-497E-BC95-15DC393D4055}" sibTransId="{9695ABED-1B97-48A1-AB4A-675A82233D41}"/>
    <dgm:cxn modelId="{4A3E7F72-DFEA-4610-8233-70AD1E22699E}" type="presOf" srcId="{C1C4A1EF-62D9-402B-83D8-48681F4E6532}" destId="{89407724-A675-49E0-B6BA-16FAB618C791}" srcOrd="0" destOrd="0" presId="urn:microsoft.com/office/officeart/2008/layout/HorizontalMultiLevelHierarchy"/>
    <dgm:cxn modelId="{7786E5C3-C2ED-408B-BF77-94D8450EE1A4}" type="presOf" srcId="{352DE420-0CAA-4A8D-A611-9E560633E0BF}" destId="{1BD362DA-1C38-4457-90AD-1B3599D5D5F9}" srcOrd="0" destOrd="0" presId="urn:microsoft.com/office/officeart/2008/layout/HorizontalMultiLevelHierarchy"/>
    <dgm:cxn modelId="{3EB6AE1D-01CE-40B8-A109-C82921161418}" type="presOf" srcId="{AB5061C5-3A24-49A2-840A-6242F59A665D}" destId="{570EA7FB-6B02-417E-98BC-8732B8CBE7FC}" srcOrd="1" destOrd="0" presId="urn:microsoft.com/office/officeart/2008/layout/HorizontalMultiLevelHierarchy"/>
    <dgm:cxn modelId="{9FA9368C-5B8D-4409-8C3C-170C767656C7}" type="presOf" srcId="{1C7422E8-AF65-4299-B782-C8CEDD429669}" destId="{471A0A97-3643-40F5-8B0D-0EC8AA4ABA6B}" srcOrd="0" destOrd="0" presId="urn:microsoft.com/office/officeart/2008/layout/HorizontalMultiLevelHierarchy"/>
    <dgm:cxn modelId="{1E0D49BB-5E93-4A96-AC94-9DABA9032DB2}" type="presOf" srcId="{7BFAA7A6-6095-412D-85AC-2542FE5B5423}" destId="{60641AE5-83A0-4DF9-829F-030A8104116E}" srcOrd="0" destOrd="0" presId="urn:microsoft.com/office/officeart/2008/layout/HorizontalMultiLevelHierarchy"/>
    <dgm:cxn modelId="{F08D3088-9843-4C2D-B144-F27843FA5259}" type="presOf" srcId="{6F0D091E-DBFE-497E-BC95-15DC393D4055}" destId="{734A5241-7F6F-460A-84FD-C0D39C827DA5}" srcOrd="0" destOrd="0" presId="urn:microsoft.com/office/officeart/2008/layout/HorizontalMultiLevelHierarchy"/>
    <dgm:cxn modelId="{F595AC63-C108-44D7-95EA-06053F40D2CD}" srcId="{C1C4A1EF-62D9-402B-83D8-48681F4E6532}" destId="{352DE420-0CAA-4A8D-A611-9E560633E0BF}" srcOrd="1" destOrd="0" parTransId="{9B8BB4B4-00A4-4DD1-A54A-DBC3563AAC31}" sibTransId="{83901308-AA39-43F1-AFB9-B360B77354D2}"/>
    <dgm:cxn modelId="{483FF013-DAAC-4CA4-BDD8-A701B0393096}" type="presOf" srcId="{41B59076-8F31-4DD9-B88F-0C035A69489F}" destId="{499E55A1-3668-4CC1-9ABD-5380607F95BC}" srcOrd="0" destOrd="0" presId="urn:microsoft.com/office/officeart/2008/layout/HorizontalMultiLevelHierarchy"/>
    <dgm:cxn modelId="{F86EF656-306E-4482-A889-A9588852BD9D}" srcId="{668B57DD-19BD-4FF0-B667-F1E47BBDC5EE}" destId="{C1C4A1EF-62D9-402B-83D8-48681F4E6532}" srcOrd="3" destOrd="0" parTransId="{8BE4B522-5C0E-496E-9546-D4F196E60F23}" sibTransId="{853506A6-D70C-4505-AA18-7536AF2B4285}"/>
    <dgm:cxn modelId="{563166A0-F401-4205-ADF6-13C76F4C46BC}" type="presParOf" srcId="{92591046-8FD0-419F-B263-BC9C80F76422}" destId="{B5D04E03-03D9-491C-B353-D91FB758C096}" srcOrd="0" destOrd="0" presId="urn:microsoft.com/office/officeart/2008/layout/HorizontalMultiLevelHierarchy"/>
    <dgm:cxn modelId="{0FDEB4FB-6FB4-4629-906E-FD24300C469C}" type="presParOf" srcId="{B5D04E03-03D9-491C-B353-D91FB758C096}" destId="{AF4B8D66-E84B-4666-BC35-05F1BBC3B2B5}" srcOrd="0" destOrd="0" presId="urn:microsoft.com/office/officeart/2008/layout/HorizontalMultiLevelHierarchy"/>
    <dgm:cxn modelId="{705DCE35-0379-4E81-A6B4-A83B7F4CF37E}" type="presParOf" srcId="{B5D04E03-03D9-491C-B353-D91FB758C096}" destId="{3638FE2D-44A9-4FC5-B3DF-936B9B836701}" srcOrd="1" destOrd="0" presId="urn:microsoft.com/office/officeart/2008/layout/HorizontalMultiLevelHierarchy"/>
    <dgm:cxn modelId="{41F122BE-8CA1-431D-8DBD-B0E0FA193903}" type="presParOf" srcId="{3638FE2D-44A9-4FC5-B3DF-936B9B836701}" destId="{EEBE88B7-404E-4D12-8024-D94EAF00AE11}" srcOrd="0" destOrd="0" presId="urn:microsoft.com/office/officeart/2008/layout/HorizontalMultiLevelHierarchy"/>
    <dgm:cxn modelId="{B9C97CE0-A4F9-4086-A8E1-307B75FEBA1C}" type="presParOf" srcId="{EEBE88B7-404E-4D12-8024-D94EAF00AE11}" destId="{77D47CC4-8C3F-44BA-9F9C-49C1B9CBFA59}" srcOrd="0" destOrd="0" presId="urn:microsoft.com/office/officeart/2008/layout/HorizontalMultiLevelHierarchy"/>
    <dgm:cxn modelId="{BB42535E-0D75-4E46-86D6-FB83823B5CBF}" type="presParOf" srcId="{3638FE2D-44A9-4FC5-B3DF-936B9B836701}" destId="{9DB1F26E-093B-41B4-9A8D-938BF5D10726}" srcOrd="1" destOrd="0" presId="urn:microsoft.com/office/officeart/2008/layout/HorizontalMultiLevelHierarchy"/>
    <dgm:cxn modelId="{E0EA1345-E157-4DC8-810D-F97474E31D75}" type="presParOf" srcId="{9DB1F26E-093B-41B4-9A8D-938BF5D10726}" destId="{6F1CAAA7-28D8-4E87-A4C9-72827C08CE7E}" srcOrd="0" destOrd="0" presId="urn:microsoft.com/office/officeart/2008/layout/HorizontalMultiLevelHierarchy"/>
    <dgm:cxn modelId="{63A3A4FE-2F9D-42FA-9EE3-D518C86F42AB}" type="presParOf" srcId="{9DB1F26E-093B-41B4-9A8D-938BF5D10726}" destId="{B0B09C1C-DE58-42FB-A078-AAC3ECDF7732}" srcOrd="1" destOrd="0" presId="urn:microsoft.com/office/officeart/2008/layout/HorizontalMultiLevelHierarchy"/>
    <dgm:cxn modelId="{F3D98751-06F4-46F5-8278-DC16F538B9CC}" type="presParOf" srcId="{3638FE2D-44A9-4FC5-B3DF-936B9B836701}" destId="{0F79AE2B-2F13-4DE6-90F9-1E7936CE801B}" srcOrd="2" destOrd="0" presId="urn:microsoft.com/office/officeart/2008/layout/HorizontalMultiLevelHierarchy"/>
    <dgm:cxn modelId="{472EE5DC-D578-43CB-996E-F88FC8E0EA6D}" type="presParOf" srcId="{0F79AE2B-2F13-4DE6-90F9-1E7936CE801B}" destId="{54320A41-4F81-48DD-96CB-2FB45CA5CD63}" srcOrd="0" destOrd="0" presId="urn:microsoft.com/office/officeart/2008/layout/HorizontalMultiLevelHierarchy"/>
    <dgm:cxn modelId="{4DD3CD87-A464-449C-BAE3-BD6DA088EF31}" type="presParOf" srcId="{3638FE2D-44A9-4FC5-B3DF-936B9B836701}" destId="{0B491EFE-E470-414A-A366-C888B882531F}" srcOrd="3" destOrd="0" presId="urn:microsoft.com/office/officeart/2008/layout/HorizontalMultiLevelHierarchy"/>
    <dgm:cxn modelId="{8EA6EC0E-BEAA-4CBE-90A9-AE17FA15AE87}" type="presParOf" srcId="{0B491EFE-E470-414A-A366-C888B882531F}" destId="{60641AE5-83A0-4DF9-829F-030A8104116E}" srcOrd="0" destOrd="0" presId="urn:microsoft.com/office/officeart/2008/layout/HorizontalMultiLevelHierarchy"/>
    <dgm:cxn modelId="{638BD43E-8EFF-4035-8D3A-F92BF7FF6267}" type="presParOf" srcId="{0B491EFE-E470-414A-A366-C888B882531F}" destId="{15CD5B44-D932-440C-84FC-3C0AD10AE8DD}" srcOrd="1" destOrd="0" presId="urn:microsoft.com/office/officeart/2008/layout/HorizontalMultiLevelHierarchy"/>
    <dgm:cxn modelId="{DD0833CA-9A2F-4AF0-8717-30169DAFFAB2}" type="presParOf" srcId="{15CD5B44-D932-440C-84FC-3C0AD10AE8DD}" destId="{734A5241-7F6F-460A-84FD-C0D39C827DA5}" srcOrd="0" destOrd="0" presId="urn:microsoft.com/office/officeart/2008/layout/HorizontalMultiLevelHierarchy"/>
    <dgm:cxn modelId="{58EE32B4-F092-4604-AECA-1397A8A3D711}" type="presParOf" srcId="{734A5241-7F6F-460A-84FD-C0D39C827DA5}" destId="{71070924-80C7-40FA-BBA8-4CD2D96E7E84}" srcOrd="0" destOrd="0" presId="urn:microsoft.com/office/officeart/2008/layout/HorizontalMultiLevelHierarchy"/>
    <dgm:cxn modelId="{C8CEF9AC-8B25-4205-9573-E76DC078226C}" type="presParOf" srcId="{15CD5B44-D932-440C-84FC-3C0AD10AE8DD}" destId="{2AC62EEE-414E-4B6E-8FCF-980DAAFCE84A}" srcOrd="1" destOrd="0" presId="urn:microsoft.com/office/officeart/2008/layout/HorizontalMultiLevelHierarchy"/>
    <dgm:cxn modelId="{F98AE8D7-B51D-47AD-88B0-AC105A34EAC4}" type="presParOf" srcId="{2AC62EEE-414E-4B6E-8FCF-980DAAFCE84A}" destId="{FCDC4822-D761-4D44-80AA-2D7D95EA2EDF}" srcOrd="0" destOrd="0" presId="urn:microsoft.com/office/officeart/2008/layout/HorizontalMultiLevelHierarchy"/>
    <dgm:cxn modelId="{EA24B210-DB77-4CBD-8733-D55E492AF94D}" type="presParOf" srcId="{2AC62EEE-414E-4B6E-8FCF-980DAAFCE84A}" destId="{31DCA646-68DA-47D6-B773-F82B00EE4E62}" srcOrd="1" destOrd="0" presId="urn:microsoft.com/office/officeart/2008/layout/HorizontalMultiLevelHierarchy"/>
    <dgm:cxn modelId="{82B9FC74-5346-431F-B92F-78A344092151}" type="presParOf" srcId="{15CD5B44-D932-440C-84FC-3C0AD10AE8DD}" destId="{B5981E1E-C043-4F66-8F52-F860A923116A}" srcOrd="2" destOrd="0" presId="urn:microsoft.com/office/officeart/2008/layout/HorizontalMultiLevelHierarchy"/>
    <dgm:cxn modelId="{4E6CA730-C6A9-4E70-9D61-C30EA305077B}" type="presParOf" srcId="{B5981E1E-C043-4F66-8F52-F860A923116A}" destId="{7F23904A-5B3D-424E-8167-15AFF0AEC540}" srcOrd="0" destOrd="0" presId="urn:microsoft.com/office/officeart/2008/layout/HorizontalMultiLevelHierarchy"/>
    <dgm:cxn modelId="{D40E5745-7C67-4C42-8338-41E8500187E7}" type="presParOf" srcId="{15CD5B44-D932-440C-84FC-3C0AD10AE8DD}" destId="{45CF8B67-4E48-4F77-A757-9F3A0E9A0E36}" srcOrd="3" destOrd="0" presId="urn:microsoft.com/office/officeart/2008/layout/HorizontalMultiLevelHierarchy"/>
    <dgm:cxn modelId="{0D00F836-A539-4552-801A-2DF58EA37E88}" type="presParOf" srcId="{45CF8B67-4E48-4F77-A757-9F3A0E9A0E36}" destId="{651DF92E-7F4E-4DF6-9B82-0F7622FAACCD}" srcOrd="0" destOrd="0" presId="urn:microsoft.com/office/officeart/2008/layout/HorizontalMultiLevelHierarchy"/>
    <dgm:cxn modelId="{2908664D-618B-4465-AC60-BE991BCB103F}" type="presParOf" srcId="{45CF8B67-4E48-4F77-A757-9F3A0E9A0E36}" destId="{78290363-196F-4777-B43E-05367C5A2C9D}" srcOrd="1" destOrd="0" presId="urn:microsoft.com/office/officeart/2008/layout/HorizontalMultiLevelHierarchy"/>
    <dgm:cxn modelId="{F5FFCBF2-EC97-4A21-80B9-EBD08B7DFF7A}" type="presParOf" srcId="{3638FE2D-44A9-4FC5-B3DF-936B9B836701}" destId="{6967A31C-2859-4B1A-93C7-927714183855}" srcOrd="4" destOrd="0" presId="urn:microsoft.com/office/officeart/2008/layout/HorizontalMultiLevelHierarchy"/>
    <dgm:cxn modelId="{012518BE-825D-4796-A784-590849D258D9}" type="presParOf" srcId="{6967A31C-2859-4B1A-93C7-927714183855}" destId="{DBBD3087-07C6-4517-82D0-30B772BC126E}" srcOrd="0" destOrd="0" presId="urn:microsoft.com/office/officeart/2008/layout/HorizontalMultiLevelHierarchy"/>
    <dgm:cxn modelId="{8E34FBCD-F7DA-484D-A199-40EC58564750}" type="presParOf" srcId="{3638FE2D-44A9-4FC5-B3DF-936B9B836701}" destId="{412610DC-5FB0-4FA5-A85C-2002758EDE99}" srcOrd="5" destOrd="0" presId="urn:microsoft.com/office/officeart/2008/layout/HorizontalMultiLevelHierarchy"/>
    <dgm:cxn modelId="{3F134D75-AA6F-43AC-BFB5-BE265F4DC5B5}" type="presParOf" srcId="{412610DC-5FB0-4FA5-A85C-2002758EDE99}" destId="{BD8E10F4-E7DD-4D02-9958-F98E064B81FB}" srcOrd="0" destOrd="0" presId="urn:microsoft.com/office/officeart/2008/layout/HorizontalMultiLevelHierarchy"/>
    <dgm:cxn modelId="{24F4CB6C-2DC9-423E-A032-C0A4337520C2}" type="presParOf" srcId="{412610DC-5FB0-4FA5-A85C-2002758EDE99}" destId="{780C3FA0-7EDC-4DB4-86C4-037E4F58BBEE}" srcOrd="1" destOrd="0" presId="urn:microsoft.com/office/officeart/2008/layout/HorizontalMultiLevelHierarchy"/>
    <dgm:cxn modelId="{F8E3CBAE-9C95-451A-B229-B8446EAC08A7}" type="presParOf" srcId="{780C3FA0-7EDC-4DB4-86C4-037E4F58BBEE}" destId="{499E55A1-3668-4CC1-9ABD-5380607F95BC}" srcOrd="0" destOrd="0" presId="urn:microsoft.com/office/officeart/2008/layout/HorizontalMultiLevelHierarchy"/>
    <dgm:cxn modelId="{2ADBB136-4890-439E-915F-D2D5286E020C}" type="presParOf" srcId="{499E55A1-3668-4CC1-9ABD-5380607F95BC}" destId="{194053D8-FC19-4B44-B1C2-864138E71BC1}" srcOrd="0" destOrd="0" presId="urn:microsoft.com/office/officeart/2008/layout/HorizontalMultiLevelHierarchy"/>
    <dgm:cxn modelId="{97568B19-2473-4615-94A3-55DA4A464123}" type="presParOf" srcId="{780C3FA0-7EDC-4DB4-86C4-037E4F58BBEE}" destId="{F2B430B4-DE23-43D6-BDE9-0A7DC7BCE52A}" srcOrd="1" destOrd="0" presId="urn:microsoft.com/office/officeart/2008/layout/HorizontalMultiLevelHierarchy"/>
    <dgm:cxn modelId="{3D87848A-2980-4AC1-81B1-884BCF9F8F85}" type="presParOf" srcId="{F2B430B4-DE23-43D6-BDE9-0A7DC7BCE52A}" destId="{557627C7-70C0-4D2D-B10E-DA94A42257AF}" srcOrd="0" destOrd="0" presId="urn:microsoft.com/office/officeart/2008/layout/HorizontalMultiLevelHierarchy"/>
    <dgm:cxn modelId="{4869F430-ED31-4802-8D4C-3A65C10C6F2B}" type="presParOf" srcId="{F2B430B4-DE23-43D6-BDE9-0A7DC7BCE52A}" destId="{0809162B-D0CB-4A2A-A56D-A5999607246B}" srcOrd="1" destOrd="0" presId="urn:microsoft.com/office/officeart/2008/layout/HorizontalMultiLevelHierarchy"/>
    <dgm:cxn modelId="{952FA1EB-8E5A-4AD2-A8F1-B0D6C48C70BE}" type="presParOf" srcId="{780C3FA0-7EDC-4DB4-86C4-037E4F58BBEE}" destId="{8C2D09DD-C2B3-44CC-9365-999E78D4A999}" srcOrd="2" destOrd="0" presId="urn:microsoft.com/office/officeart/2008/layout/HorizontalMultiLevelHierarchy"/>
    <dgm:cxn modelId="{C8D5A388-6646-48F3-9D6C-BECE10A189C9}" type="presParOf" srcId="{8C2D09DD-C2B3-44CC-9365-999E78D4A999}" destId="{019732BE-9E8B-4672-82A6-BAF986FE0764}" srcOrd="0" destOrd="0" presId="urn:microsoft.com/office/officeart/2008/layout/HorizontalMultiLevelHierarchy"/>
    <dgm:cxn modelId="{3E5D62BA-99FD-4D02-93D0-279FCE2BB6DC}" type="presParOf" srcId="{780C3FA0-7EDC-4DB4-86C4-037E4F58BBEE}" destId="{3BF1D627-625D-488C-AC9C-2FC7091D80A3}" srcOrd="3" destOrd="0" presId="urn:microsoft.com/office/officeart/2008/layout/HorizontalMultiLevelHierarchy"/>
    <dgm:cxn modelId="{77530F0C-D98F-4895-8B91-A9EAFA87393A}" type="presParOf" srcId="{3BF1D627-625D-488C-AC9C-2FC7091D80A3}" destId="{E966F6ED-0470-4EF2-81F7-F6AC0E1F20D9}" srcOrd="0" destOrd="0" presId="urn:microsoft.com/office/officeart/2008/layout/HorizontalMultiLevelHierarchy"/>
    <dgm:cxn modelId="{B8C8AB52-A932-480C-AFEA-FA79A2F72358}" type="presParOf" srcId="{3BF1D627-625D-488C-AC9C-2FC7091D80A3}" destId="{5C16960B-5B36-458C-BB4E-862B696C3E13}" srcOrd="1" destOrd="0" presId="urn:microsoft.com/office/officeart/2008/layout/HorizontalMultiLevelHierarchy"/>
    <dgm:cxn modelId="{B8118038-F26E-48D4-85C4-84B76D38FB3F}" type="presParOf" srcId="{3638FE2D-44A9-4FC5-B3DF-936B9B836701}" destId="{57617661-45B7-49FD-939D-2C84168F8085}" srcOrd="6" destOrd="0" presId="urn:microsoft.com/office/officeart/2008/layout/HorizontalMultiLevelHierarchy"/>
    <dgm:cxn modelId="{ECE03CD5-F5A0-4B63-9F17-0494FE82CC8D}" type="presParOf" srcId="{57617661-45B7-49FD-939D-2C84168F8085}" destId="{E498FFE2-37C7-461E-AD82-F0A68973285F}" srcOrd="0" destOrd="0" presId="urn:microsoft.com/office/officeart/2008/layout/HorizontalMultiLevelHierarchy"/>
    <dgm:cxn modelId="{C632FCEF-6C66-4FB3-B3B3-D836A7FF8A3E}" type="presParOf" srcId="{3638FE2D-44A9-4FC5-B3DF-936B9B836701}" destId="{C171E66D-78D3-40C0-B093-1693B7E57C65}" srcOrd="7" destOrd="0" presId="urn:microsoft.com/office/officeart/2008/layout/HorizontalMultiLevelHierarchy"/>
    <dgm:cxn modelId="{06F0B33C-6E2A-4B0C-8DA6-502E967F65CD}" type="presParOf" srcId="{C171E66D-78D3-40C0-B093-1693B7E57C65}" destId="{89407724-A675-49E0-B6BA-16FAB618C791}" srcOrd="0" destOrd="0" presId="urn:microsoft.com/office/officeart/2008/layout/HorizontalMultiLevelHierarchy"/>
    <dgm:cxn modelId="{3F48D454-7E70-40C9-A214-D0382615FAD9}" type="presParOf" srcId="{C171E66D-78D3-40C0-B093-1693B7E57C65}" destId="{E3A9E934-459C-49F7-9EF6-0E400BEFE85D}" srcOrd="1" destOrd="0" presId="urn:microsoft.com/office/officeart/2008/layout/HorizontalMultiLevelHierarchy"/>
    <dgm:cxn modelId="{FCE1C423-A5D0-4665-ADE2-43816470DDAE}" type="presParOf" srcId="{E3A9E934-459C-49F7-9EF6-0E400BEFE85D}" destId="{471A0A97-3643-40F5-8B0D-0EC8AA4ABA6B}" srcOrd="0" destOrd="0" presId="urn:microsoft.com/office/officeart/2008/layout/HorizontalMultiLevelHierarchy"/>
    <dgm:cxn modelId="{383A1BC7-BD56-4238-A25B-BA1018CCF664}" type="presParOf" srcId="{471A0A97-3643-40F5-8B0D-0EC8AA4ABA6B}" destId="{FAB19EFA-1B3A-40A6-8E20-D5F1380DCF32}" srcOrd="0" destOrd="0" presId="urn:microsoft.com/office/officeart/2008/layout/HorizontalMultiLevelHierarchy"/>
    <dgm:cxn modelId="{B1CC978E-D7F8-4956-9D99-A68161C384ED}" type="presParOf" srcId="{E3A9E934-459C-49F7-9EF6-0E400BEFE85D}" destId="{3D69A65B-DF41-4E53-AC87-5DE2033FD33B}" srcOrd="1" destOrd="0" presId="urn:microsoft.com/office/officeart/2008/layout/HorizontalMultiLevelHierarchy"/>
    <dgm:cxn modelId="{8672ECB0-C828-4F55-9BF4-4FD7179E2B1C}" type="presParOf" srcId="{3D69A65B-DF41-4E53-AC87-5DE2033FD33B}" destId="{790D39F1-2E25-48C0-A220-6FE90FE68EED}" srcOrd="0" destOrd="0" presId="urn:microsoft.com/office/officeart/2008/layout/HorizontalMultiLevelHierarchy"/>
    <dgm:cxn modelId="{D4D127DF-6D05-49CA-9E90-B9997108A4C6}" type="presParOf" srcId="{3D69A65B-DF41-4E53-AC87-5DE2033FD33B}" destId="{07DA8781-E8BA-43D0-88EB-AB2E7F84AAB1}" srcOrd="1" destOrd="0" presId="urn:microsoft.com/office/officeart/2008/layout/HorizontalMultiLevelHierarchy"/>
    <dgm:cxn modelId="{2CE9FE15-0EDF-4DA9-861C-D88140AD0C79}" type="presParOf" srcId="{E3A9E934-459C-49F7-9EF6-0E400BEFE85D}" destId="{5B5ABBAC-CE80-40DF-A3E7-1B6809377F6C}" srcOrd="2" destOrd="0" presId="urn:microsoft.com/office/officeart/2008/layout/HorizontalMultiLevelHierarchy"/>
    <dgm:cxn modelId="{5237C749-E233-4916-AABF-188CAE1405AB}" type="presParOf" srcId="{5B5ABBAC-CE80-40DF-A3E7-1B6809377F6C}" destId="{33E896D9-27C5-48BF-B4BE-016605245394}" srcOrd="0" destOrd="0" presId="urn:microsoft.com/office/officeart/2008/layout/HorizontalMultiLevelHierarchy"/>
    <dgm:cxn modelId="{EDE406A5-36F2-4A62-B448-83515A213583}" type="presParOf" srcId="{E3A9E934-459C-49F7-9EF6-0E400BEFE85D}" destId="{2AB7F19C-A6EC-42BD-BCD9-EC5256A97164}" srcOrd="3" destOrd="0" presId="urn:microsoft.com/office/officeart/2008/layout/HorizontalMultiLevelHierarchy"/>
    <dgm:cxn modelId="{2591B4AB-1B14-44A0-8F2A-791AC7131EB9}" type="presParOf" srcId="{2AB7F19C-A6EC-42BD-BCD9-EC5256A97164}" destId="{1BD362DA-1C38-4457-90AD-1B3599D5D5F9}" srcOrd="0" destOrd="0" presId="urn:microsoft.com/office/officeart/2008/layout/HorizontalMultiLevelHierarchy"/>
    <dgm:cxn modelId="{6E3A869A-A108-45A7-A052-8C57BB49B2D0}" type="presParOf" srcId="{2AB7F19C-A6EC-42BD-BCD9-EC5256A97164}" destId="{C2317279-4C6B-40DD-B124-7F380E6089D9}" srcOrd="1" destOrd="0" presId="urn:microsoft.com/office/officeart/2008/layout/HorizontalMultiLevelHierarchy"/>
    <dgm:cxn modelId="{B378F2E0-28B1-4C41-824B-40C15554B21E}" type="presParOf" srcId="{3638FE2D-44A9-4FC5-B3DF-936B9B836701}" destId="{471F41A9-53B2-4DF6-8995-CFE68168D3DE}" srcOrd="8" destOrd="0" presId="urn:microsoft.com/office/officeart/2008/layout/HorizontalMultiLevelHierarchy"/>
    <dgm:cxn modelId="{EA93091C-ED7F-4FE1-95AC-627C1E19A2BF}" type="presParOf" srcId="{471F41A9-53B2-4DF6-8995-CFE68168D3DE}" destId="{570EA7FB-6B02-417E-98BC-8732B8CBE7FC}" srcOrd="0" destOrd="0" presId="urn:microsoft.com/office/officeart/2008/layout/HorizontalMultiLevelHierarchy"/>
    <dgm:cxn modelId="{85898069-1D3B-4ED4-9EF9-30BCFA2E9BA1}" type="presParOf" srcId="{3638FE2D-44A9-4FC5-B3DF-936B9B836701}" destId="{D108D063-AE3D-4101-A961-C5BD078A9786}" srcOrd="9" destOrd="0" presId="urn:microsoft.com/office/officeart/2008/layout/HorizontalMultiLevelHierarchy"/>
    <dgm:cxn modelId="{1CBD1429-A313-47EE-8C5A-4ACD48035D2B}" type="presParOf" srcId="{D108D063-AE3D-4101-A961-C5BD078A9786}" destId="{6CE9FEEC-66F9-405E-A361-84D5D7B650E9}" srcOrd="0" destOrd="0" presId="urn:microsoft.com/office/officeart/2008/layout/HorizontalMultiLevelHierarchy"/>
    <dgm:cxn modelId="{827A59F6-F94E-439E-B2C0-A60C865B21B3}" type="presParOf" srcId="{D108D063-AE3D-4101-A961-C5BD078A9786}" destId="{345FD4A3-51A7-4E5A-9386-1F979656F12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288E52-1375-450A-97E5-65F1FC2DB0EA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C178AF0E-DB84-4D46-A848-6E3075AD5DD8}">
      <dgm:prSet phldrT="[Text]" custT="1"/>
      <dgm:spPr/>
      <dgm:t>
        <a:bodyPr/>
        <a:lstStyle/>
        <a:p>
          <a:r>
            <a:rPr lang="id-ID" sz="2000" dirty="0" smtClean="0"/>
            <a:t>1. Rumuskan nama dan tema pergelaran</a:t>
          </a:r>
          <a:endParaRPr lang="id-ID" sz="2000" dirty="0"/>
        </a:p>
      </dgm:t>
    </dgm:pt>
    <dgm:pt modelId="{CDB3C6D0-EC5D-4F2B-8CD6-2F8E6C1DADE7}" type="parTrans" cxnId="{C5C9E3A3-F121-41E3-9B0C-B5C7B8D4F4E1}">
      <dgm:prSet/>
      <dgm:spPr/>
      <dgm:t>
        <a:bodyPr/>
        <a:lstStyle/>
        <a:p>
          <a:endParaRPr lang="id-ID" sz="2000"/>
        </a:p>
      </dgm:t>
    </dgm:pt>
    <dgm:pt modelId="{47FDCD1D-3F1F-465B-AC2E-7DFB83E632CD}" type="sibTrans" cxnId="{C5C9E3A3-F121-41E3-9B0C-B5C7B8D4F4E1}">
      <dgm:prSet/>
      <dgm:spPr/>
      <dgm:t>
        <a:bodyPr/>
        <a:lstStyle/>
        <a:p>
          <a:endParaRPr lang="id-ID" sz="2000"/>
        </a:p>
      </dgm:t>
    </dgm:pt>
    <dgm:pt modelId="{A8102C9F-B444-4638-8964-98237D58FC13}">
      <dgm:prSet phldrT="[Text]" custT="1"/>
      <dgm:spPr/>
      <dgm:t>
        <a:bodyPr/>
        <a:lstStyle/>
        <a:p>
          <a:pPr marL="266700" indent="-266700"/>
          <a:r>
            <a:rPr lang="id-ID" sz="2000" dirty="0" smtClean="0"/>
            <a:t>2. Rumuskan latar belakang, tujuan, dan manfaat diadakannya pergelaran</a:t>
          </a:r>
          <a:endParaRPr lang="id-ID" sz="2000" dirty="0"/>
        </a:p>
      </dgm:t>
    </dgm:pt>
    <dgm:pt modelId="{2FAAD8D4-BF54-4643-BA3D-E460362587E0}" type="parTrans" cxnId="{A688668C-5DD2-45BF-B7D6-76B327EC1C35}">
      <dgm:prSet/>
      <dgm:spPr/>
      <dgm:t>
        <a:bodyPr/>
        <a:lstStyle/>
        <a:p>
          <a:endParaRPr lang="id-ID" sz="2000"/>
        </a:p>
      </dgm:t>
    </dgm:pt>
    <dgm:pt modelId="{19AA5680-0C4C-4C57-B786-25AA0E617D18}" type="sibTrans" cxnId="{A688668C-5DD2-45BF-B7D6-76B327EC1C35}">
      <dgm:prSet/>
      <dgm:spPr/>
      <dgm:t>
        <a:bodyPr/>
        <a:lstStyle/>
        <a:p>
          <a:endParaRPr lang="id-ID" sz="2000"/>
        </a:p>
      </dgm:t>
    </dgm:pt>
    <dgm:pt modelId="{7E61767A-0469-457A-9F74-6398EB2B2CFA}">
      <dgm:prSet phldrT="[Text]" custT="1"/>
      <dgm:spPr/>
      <dgm:t>
        <a:bodyPr/>
        <a:lstStyle/>
        <a:p>
          <a:r>
            <a:rPr lang="id-ID" sz="2000" dirty="0" smtClean="0"/>
            <a:t>3. Rumuskan bentuk pergelaran</a:t>
          </a:r>
          <a:endParaRPr lang="id-ID" sz="2000" dirty="0"/>
        </a:p>
      </dgm:t>
    </dgm:pt>
    <dgm:pt modelId="{F00AA5C8-4776-4F3B-A94F-D3AB26131868}" type="parTrans" cxnId="{57C497F5-E6B6-4DAD-9443-578A995BFA7C}">
      <dgm:prSet/>
      <dgm:spPr/>
      <dgm:t>
        <a:bodyPr/>
        <a:lstStyle/>
        <a:p>
          <a:endParaRPr lang="id-ID" sz="2000"/>
        </a:p>
      </dgm:t>
    </dgm:pt>
    <dgm:pt modelId="{8B577CF1-855D-443A-A2F7-50D1BCCBA9C2}" type="sibTrans" cxnId="{57C497F5-E6B6-4DAD-9443-578A995BFA7C}">
      <dgm:prSet/>
      <dgm:spPr/>
      <dgm:t>
        <a:bodyPr/>
        <a:lstStyle/>
        <a:p>
          <a:endParaRPr lang="id-ID" sz="2000"/>
        </a:p>
      </dgm:t>
    </dgm:pt>
    <dgm:pt modelId="{2C74FD88-19E3-45E9-AD15-EF60B79860ED}">
      <dgm:prSet phldrT="[Text]" custT="1"/>
      <dgm:spPr/>
      <dgm:t>
        <a:bodyPr/>
        <a:lstStyle/>
        <a:p>
          <a:pPr marL="266700" indent="-266700"/>
          <a:r>
            <a:rPr lang="id-ID" sz="2000" dirty="0" smtClean="0"/>
            <a:t>4. Rumuskan pihak mana saja yang akan mendukung acara pergelaran</a:t>
          </a:r>
          <a:endParaRPr lang="id-ID" sz="2000" dirty="0"/>
        </a:p>
      </dgm:t>
    </dgm:pt>
    <dgm:pt modelId="{CA3F3705-5A86-4340-8EEA-616C4530C9B0}" type="parTrans" cxnId="{B2ACEDD8-B3C8-427B-96B9-09CB5DD35256}">
      <dgm:prSet/>
      <dgm:spPr/>
      <dgm:t>
        <a:bodyPr/>
        <a:lstStyle/>
        <a:p>
          <a:endParaRPr lang="id-ID" sz="2000"/>
        </a:p>
      </dgm:t>
    </dgm:pt>
    <dgm:pt modelId="{4A727A95-7278-4F92-BCFC-124007DD5A2C}" type="sibTrans" cxnId="{B2ACEDD8-B3C8-427B-96B9-09CB5DD35256}">
      <dgm:prSet/>
      <dgm:spPr/>
      <dgm:t>
        <a:bodyPr/>
        <a:lstStyle/>
        <a:p>
          <a:endParaRPr lang="id-ID" sz="2000"/>
        </a:p>
      </dgm:t>
    </dgm:pt>
    <dgm:pt modelId="{44B08AAE-CD64-455A-9837-7E61F726F21E}">
      <dgm:prSet phldrT="[Text]" custT="1"/>
      <dgm:spPr/>
      <dgm:t>
        <a:bodyPr/>
        <a:lstStyle/>
        <a:p>
          <a:r>
            <a:rPr lang="id-ID" sz="2000" dirty="0" smtClean="0"/>
            <a:t>5. Tentukan karya-karya musik dan lagu yang akan ditampilkan</a:t>
          </a:r>
          <a:endParaRPr lang="id-ID" sz="2000" dirty="0"/>
        </a:p>
      </dgm:t>
    </dgm:pt>
    <dgm:pt modelId="{9458E7A9-0075-4BB3-808D-63645BC341A2}" type="parTrans" cxnId="{D99DF9AC-4EC4-41AC-B89D-B4EE89F1CFBA}">
      <dgm:prSet/>
      <dgm:spPr/>
      <dgm:t>
        <a:bodyPr/>
        <a:lstStyle/>
        <a:p>
          <a:endParaRPr lang="id-ID" sz="2000"/>
        </a:p>
      </dgm:t>
    </dgm:pt>
    <dgm:pt modelId="{F5BBC0EA-EBA1-4F7A-A3D0-E10AC9BDB3D4}" type="sibTrans" cxnId="{D99DF9AC-4EC4-41AC-B89D-B4EE89F1CFBA}">
      <dgm:prSet/>
      <dgm:spPr/>
      <dgm:t>
        <a:bodyPr/>
        <a:lstStyle/>
        <a:p>
          <a:endParaRPr lang="id-ID" sz="2000"/>
        </a:p>
      </dgm:t>
    </dgm:pt>
    <dgm:pt modelId="{E434C276-5A33-4DC6-A70C-DB8C980887DC}" type="pres">
      <dgm:prSet presAssocID="{31288E52-1375-450A-97E5-65F1FC2DB0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AEFCBB2-EED5-48D6-8FCD-C60BF80E7A8D}" type="pres">
      <dgm:prSet presAssocID="{C178AF0E-DB84-4D46-A848-6E3075AD5DD8}" presName="parentLin" presStyleCnt="0"/>
      <dgm:spPr/>
      <dgm:t>
        <a:bodyPr/>
        <a:lstStyle/>
        <a:p>
          <a:endParaRPr lang="en-US"/>
        </a:p>
      </dgm:t>
    </dgm:pt>
    <dgm:pt modelId="{E555402A-966A-44AA-A8B6-4DE070A239C0}" type="pres">
      <dgm:prSet presAssocID="{C178AF0E-DB84-4D46-A848-6E3075AD5DD8}" presName="parentLeftMargin" presStyleLbl="node1" presStyleIdx="0" presStyleCnt="5"/>
      <dgm:spPr/>
      <dgm:t>
        <a:bodyPr/>
        <a:lstStyle/>
        <a:p>
          <a:endParaRPr lang="id-ID"/>
        </a:p>
      </dgm:t>
    </dgm:pt>
    <dgm:pt modelId="{EC8FAFAB-24D3-47F2-B8E2-587DED7F94AD}" type="pres">
      <dgm:prSet presAssocID="{C178AF0E-DB84-4D46-A848-6E3075AD5DD8}" presName="parentText" presStyleLbl="node1" presStyleIdx="0" presStyleCnt="5" custScaleX="124239" custScaleY="90448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FEA076F-9058-49DF-BE37-35037840796E}" type="pres">
      <dgm:prSet presAssocID="{C178AF0E-DB84-4D46-A848-6E3075AD5DD8}" presName="negativeSpace" presStyleCnt="0"/>
      <dgm:spPr/>
      <dgm:t>
        <a:bodyPr/>
        <a:lstStyle/>
        <a:p>
          <a:endParaRPr lang="en-US"/>
        </a:p>
      </dgm:t>
    </dgm:pt>
    <dgm:pt modelId="{E8ACEEC7-61F2-49C9-A651-708D6F245D03}" type="pres">
      <dgm:prSet presAssocID="{C178AF0E-DB84-4D46-A848-6E3075AD5DD8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87CA5-E77A-4CE6-97DC-F7AB832F1AF6}" type="pres">
      <dgm:prSet presAssocID="{47FDCD1D-3F1F-465B-AC2E-7DFB83E632CD}" presName="spaceBetweenRectangles" presStyleCnt="0"/>
      <dgm:spPr/>
      <dgm:t>
        <a:bodyPr/>
        <a:lstStyle/>
        <a:p>
          <a:endParaRPr lang="en-US"/>
        </a:p>
      </dgm:t>
    </dgm:pt>
    <dgm:pt modelId="{17D24F32-9F2C-4A80-9769-C2107632C7DF}" type="pres">
      <dgm:prSet presAssocID="{A8102C9F-B444-4638-8964-98237D58FC13}" presName="parentLin" presStyleCnt="0"/>
      <dgm:spPr/>
      <dgm:t>
        <a:bodyPr/>
        <a:lstStyle/>
        <a:p>
          <a:endParaRPr lang="en-US"/>
        </a:p>
      </dgm:t>
    </dgm:pt>
    <dgm:pt modelId="{3D888902-30AB-4866-83B8-C0775D9E376A}" type="pres">
      <dgm:prSet presAssocID="{A8102C9F-B444-4638-8964-98237D58FC13}" presName="parentLeftMargin" presStyleLbl="node1" presStyleIdx="0" presStyleCnt="5"/>
      <dgm:spPr/>
      <dgm:t>
        <a:bodyPr/>
        <a:lstStyle/>
        <a:p>
          <a:endParaRPr lang="id-ID"/>
        </a:p>
      </dgm:t>
    </dgm:pt>
    <dgm:pt modelId="{54944B34-F8D8-4898-9F25-6A31300799D5}" type="pres">
      <dgm:prSet presAssocID="{A8102C9F-B444-4638-8964-98237D58FC13}" presName="parentText" presStyleLbl="node1" presStyleIdx="1" presStyleCnt="5" custScaleX="124239" custScaleY="155341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6AED98-1160-4140-8E6A-D590B114CB13}" type="pres">
      <dgm:prSet presAssocID="{A8102C9F-B444-4638-8964-98237D58FC13}" presName="negativeSpace" presStyleCnt="0"/>
      <dgm:spPr/>
      <dgm:t>
        <a:bodyPr/>
        <a:lstStyle/>
        <a:p>
          <a:endParaRPr lang="en-US"/>
        </a:p>
      </dgm:t>
    </dgm:pt>
    <dgm:pt modelId="{38C639FB-61F0-4EA2-BA31-49E45A4802A1}" type="pres">
      <dgm:prSet presAssocID="{A8102C9F-B444-4638-8964-98237D58FC1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B44584-7183-478A-A055-479C47139DDE}" type="pres">
      <dgm:prSet presAssocID="{19AA5680-0C4C-4C57-B786-25AA0E617D18}" presName="spaceBetweenRectangles" presStyleCnt="0"/>
      <dgm:spPr/>
      <dgm:t>
        <a:bodyPr/>
        <a:lstStyle/>
        <a:p>
          <a:endParaRPr lang="en-US"/>
        </a:p>
      </dgm:t>
    </dgm:pt>
    <dgm:pt modelId="{F07FCF74-A36B-4D36-BE12-9FF1189F44FA}" type="pres">
      <dgm:prSet presAssocID="{7E61767A-0469-457A-9F74-6398EB2B2CFA}" presName="parentLin" presStyleCnt="0"/>
      <dgm:spPr/>
      <dgm:t>
        <a:bodyPr/>
        <a:lstStyle/>
        <a:p>
          <a:endParaRPr lang="en-US"/>
        </a:p>
      </dgm:t>
    </dgm:pt>
    <dgm:pt modelId="{AB238AA5-133B-4FC5-86AB-1D2CEA185580}" type="pres">
      <dgm:prSet presAssocID="{7E61767A-0469-457A-9F74-6398EB2B2CFA}" presName="parentLeftMargin" presStyleLbl="node1" presStyleIdx="1" presStyleCnt="5"/>
      <dgm:spPr/>
      <dgm:t>
        <a:bodyPr/>
        <a:lstStyle/>
        <a:p>
          <a:endParaRPr lang="id-ID"/>
        </a:p>
      </dgm:t>
    </dgm:pt>
    <dgm:pt modelId="{F015117E-ECAD-442C-B6C9-89208E952125}" type="pres">
      <dgm:prSet presAssocID="{7E61767A-0469-457A-9F74-6398EB2B2CFA}" presName="parentText" presStyleLbl="node1" presStyleIdx="2" presStyleCnt="5" custScaleX="124239" custScaleY="90448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3EB690E-AE2D-4381-9EAA-4FBB5F8D9A58}" type="pres">
      <dgm:prSet presAssocID="{7E61767A-0469-457A-9F74-6398EB2B2CFA}" presName="negativeSpace" presStyleCnt="0"/>
      <dgm:spPr/>
      <dgm:t>
        <a:bodyPr/>
        <a:lstStyle/>
        <a:p>
          <a:endParaRPr lang="en-US"/>
        </a:p>
      </dgm:t>
    </dgm:pt>
    <dgm:pt modelId="{A0F22C2F-3D0B-4B51-A1FE-1B898F69F8DE}" type="pres">
      <dgm:prSet presAssocID="{7E61767A-0469-457A-9F74-6398EB2B2CFA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121A1-744F-4E21-A49B-E29A425563B6}" type="pres">
      <dgm:prSet presAssocID="{8B577CF1-855D-443A-A2F7-50D1BCCBA9C2}" presName="spaceBetweenRectangles" presStyleCnt="0"/>
      <dgm:spPr/>
      <dgm:t>
        <a:bodyPr/>
        <a:lstStyle/>
        <a:p>
          <a:endParaRPr lang="en-US"/>
        </a:p>
      </dgm:t>
    </dgm:pt>
    <dgm:pt modelId="{6A5BFDA7-88BD-4910-BBDB-4139292836FC}" type="pres">
      <dgm:prSet presAssocID="{2C74FD88-19E3-45E9-AD15-EF60B79860ED}" presName="parentLin" presStyleCnt="0"/>
      <dgm:spPr/>
      <dgm:t>
        <a:bodyPr/>
        <a:lstStyle/>
        <a:p>
          <a:endParaRPr lang="en-US"/>
        </a:p>
      </dgm:t>
    </dgm:pt>
    <dgm:pt modelId="{361677EA-3941-4210-BFF2-2F3FCCF0951A}" type="pres">
      <dgm:prSet presAssocID="{2C74FD88-19E3-45E9-AD15-EF60B79860ED}" presName="parentLeftMargin" presStyleLbl="node1" presStyleIdx="2" presStyleCnt="5"/>
      <dgm:spPr/>
      <dgm:t>
        <a:bodyPr/>
        <a:lstStyle/>
        <a:p>
          <a:endParaRPr lang="id-ID"/>
        </a:p>
      </dgm:t>
    </dgm:pt>
    <dgm:pt modelId="{81894211-01A5-4DF8-9CE8-0F447F9900AD}" type="pres">
      <dgm:prSet presAssocID="{2C74FD88-19E3-45E9-AD15-EF60B79860ED}" presName="parentText" presStyleLbl="node1" presStyleIdx="3" presStyleCnt="5" custScaleX="124239" custScaleY="1869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1AED68-FC84-45A8-91FB-A31C70F62823}" type="pres">
      <dgm:prSet presAssocID="{2C74FD88-19E3-45E9-AD15-EF60B79860ED}" presName="negativeSpace" presStyleCnt="0"/>
      <dgm:spPr/>
      <dgm:t>
        <a:bodyPr/>
        <a:lstStyle/>
        <a:p>
          <a:endParaRPr lang="en-US"/>
        </a:p>
      </dgm:t>
    </dgm:pt>
    <dgm:pt modelId="{B2B4EAC2-1BFD-40E7-BC1F-55E8D3FBD88B}" type="pres">
      <dgm:prSet presAssocID="{2C74FD88-19E3-45E9-AD15-EF60B79860ED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5F71B-5BA4-4AA3-94D6-0B4810DFBCA5}" type="pres">
      <dgm:prSet presAssocID="{4A727A95-7278-4F92-BCFC-124007DD5A2C}" presName="spaceBetweenRectangles" presStyleCnt="0"/>
      <dgm:spPr/>
      <dgm:t>
        <a:bodyPr/>
        <a:lstStyle/>
        <a:p>
          <a:endParaRPr lang="en-US"/>
        </a:p>
      </dgm:t>
    </dgm:pt>
    <dgm:pt modelId="{9D4387A7-32DA-42B6-BC42-23929AA75DF6}" type="pres">
      <dgm:prSet presAssocID="{44B08AAE-CD64-455A-9837-7E61F726F21E}" presName="parentLin" presStyleCnt="0"/>
      <dgm:spPr/>
      <dgm:t>
        <a:bodyPr/>
        <a:lstStyle/>
        <a:p>
          <a:endParaRPr lang="en-US"/>
        </a:p>
      </dgm:t>
    </dgm:pt>
    <dgm:pt modelId="{12EC6898-4DA5-4C75-BB4C-C0D1BF6C2135}" type="pres">
      <dgm:prSet presAssocID="{44B08AAE-CD64-455A-9837-7E61F726F21E}" presName="parentLeftMargin" presStyleLbl="node1" presStyleIdx="3" presStyleCnt="5"/>
      <dgm:spPr/>
      <dgm:t>
        <a:bodyPr/>
        <a:lstStyle/>
        <a:p>
          <a:endParaRPr lang="id-ID"/>
        </a:p>
      </dgm:t>
    </dgm:pt>
    <dgm:pt modelId="{5F2E3097-2C12-4A6D-A164-9CBB3CB6BD06}" type="pres">
      <dgm:prSet presAssocID="{44B08AAE-CD64-455A-9837-7E61F726F21E}" presName="parentText" presStyleLbl="node1" presStyleIdx="4" presStyleCnt="5" custScaleX="124239" custScaleY="90448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93CD23-6757-452F-9149-0B1347FCEC55}" type="pres">
      <dgm:prSet presAssocID="{44B08AAE-CD64-455A-9837-7E61F726F21E}" presName="negativeSpace" presStyleCnt="0"/>
      <dgm:spPr/>
      <dgm:t>
        <a:bodyPr/>
        <a:lstStyle/>
        <a:p>
          <a:endParaRPr lang="en-US"/>
        </a:p>
      </dgm:t>
    </dgm:pt>
    <dgm:pt modelId="{6BB0B8CB-9E36-4C37-B9B3-43ABAB644C83}" type="pres">
      <dgm:prSet presAssocID="{44B08AAE-CD64-455A-9837-7E61F726F21E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42EC2B-11E6-4CBC-BD1B-615BD8DA0AEC}" type="presOf" srcId="{C178AF0E-DB84-4D46-A848-6E3075AD5DD8}" destId="{E555402A-966A-44AA-A8B6-4DE070A239C0}" srcOrd="0" destOrd="0" presId="urn:microsoft.com/office/officeart/2005/8/layout/list1"/>
    <dgm:cxn modelId="{C5C9E3A3-F121-41E3-9B0C-B5C7B8D4F4E1}" srcId="{31288E52-1375-450A-97E5-65F1FC2DB0EA}" destId="{C178AF0E-DB84-4D46-A848-6E3075AD5DD8}" srcOrd="0" destOrd="0" parTransId="{CDB3C6D0-EC5D-4F2B-8CD6-2F8E6C1DADE7}" sibTransId="{47FDCD1D-3F1F-465B-AC2E-7DFB83E632CD}"/>
    <dgm:cxn modelId="{A688668C-5DD2-45BF-B7D6-76B327EC1C35}" srcId="{31288E52-1375-450A-97E5-65F1FC2DB0EA}" destId="{A8102C9F-B444-4638-8964-98237D58FC13}" srcOrd="1" destOrd="0" parTransId="{2FAAD8D4-BF54-4643-BA3D-E460362587E0}" sibTransId="{19AA5680-0C4C-4C57-B786-25AA0E617D18}"/>
    <dgm:cxn modelId="{D079151F-8719-4EA5-9CBF-A91EE4D2058F}" type="presOf" srcId="{C178AF0E-DB84-4D46-A848-6E3075AD5DD8}" destId="{EC8FAFAB-24D3-47F2-B8E2-587DED7F94AD}" srcOrd="1" destOrd="0" presId="urn:microsoft.com/office/officeart/2005/8/layout/list1"/>
    <dgm:cxn modelId="{429CBDAC-67C5-41C5-BC46-9EAF093A18FB}" type="presOf" srcId="{31288E52-1375-450A-97E5-65F1FC2DB0EA}" destId="{E434C276-5A33-4DC6-A70C-DB8C980887DC}" srcOrd="0" destOrd="0" presId="urn:microsoft.com/office/officeart/2005/8/layout/list1"/>
    <dgm:cxn modelId="{2176A463-E799-40DB-B418-0D764D3D68C4}" type="presOf" srcId="{A8102C9F-B444-4638-8964-98237D58FC13}" destId="{54944B34-F8D8-4898-9F25-6A31300799D5}" srcOrd="1" destOrd="0" presId="urn:microsoft.com/office/officeart/2005/8/layout/list1"/>
    <dgm:cxn modelId="{F6DB53A5-D98F-4145-B94A-CC91CD90AC36}" type="presOf" srcId="{7E61767A-0469-457A-9F74-6398EB2B2CFA}" destId="{F015117E-ECAD-442C-B6C9-89208E952125}" srcOrd="1" destOrd="0" presId="urn:microsoft.com/office/officeart/2005/8/layout/list1"/>
    <dgm:cxn modelId="{D8A8132D-485D-4C3C-AD3A-DA043366878A}" type="presOf" srcId="{7E61767A-0469-457A-9F74-6398EB2B2CFA}" destId="{AB238AA5-133B-4FC5-86AB-1D2CEA185580}" srcOrd="0" destOrd="0" presId="urn:microsoft.com/office/officeart/2005/8/layout/list1"/>
    <dgm:cxn modelId="{0673C68B-E51A-4BF4-9266-2A461E4BE458}" type="presOf" srcId="{44B08AAE-CD64-455A-9837-7E61F726F21E}" destId="{12EC6898-4DA5-4C75-BB4C-C0D1BF6C2135}" srcOrd="0" destOrd="0" presId="urn:microsoft.com/office/officeart/2005/8/layout/list1"/>
    <dgm:cxn modelId="{D99DF9AC-4EC4-41AC-B89D-B4EE89F1CFBA}" srcId="{31288E52-1375-450A-97E5-65F1FC2DB0EA}" destId="{44B08AAE-CD64-455A-9837-7E61F726F21E}" srcOrd="4" destOrd="0" parTransId="{9458E7A9-0075-4BB3-808D-63645BC341A2}" sibTransId="{F5BBC0EA-EBA1-4F7A-A3D0-E10AC9BDB3D4}"/>
    <dgm:cxn modelId="{7323F2AE-CD61-467B-BEAB-F4E059FB646E}" type="presOf" srcId="{2C74FD88-19E3-45E9-AD15-EF60B79860ED}" destId="{361677EA-3941-4210-BFF2-2F3FCCF0951A}" srcOrd="0" destOrd="0" presId="urn:microsoft.com/office/officeart/2005/8/layout/list1"/>
    <dgm:cxn modelId="{9D4E6EF6-9D9E-45CB-B501-447288E3073A}" type="presOf" srcId="{44B08AAE-CD64-455A-9837-7E61F726F21E}" destId="{5F2E3097-2C12-4A6D-A164-9CBB3CB6BD06}" srcOrd="1" destOrd="0" presId="urn:microsoft.com/office/officeart/2005/8/layout/list1"/>
    <dgm:cxn modelId="{57C497F5-E6B6-4DAD-9443-578A995BFA7C}" srcId="{31288E52-1375-450A-97E5-65F1FC2DB0EA}" destId="{7E61767A-0469-457A-9F74-6398EB2B2CFA}" srcOrd="2" destOrd="0" parTransId="{F00AA5C8-4776-4F3B-A94F-D3AB26131868}" sibTransId="{8B577CF1-855D-443A-A2F7-50D1BCCBA9C2}"/>
    <dgm:cxn modelId="{65B773D2-97B7-402C-9C0C-0443AFCC4BDC}" type="presOf" srcId="{A8102C9F-B444-4638-8964-98237D58FC13}" destId="{3D888902-30AB-4866-83B8-C0775D9E376A}" srcOrd="0" destOrd="0" presId="urn:microsoft.com/office/officeart/2005/8/layout/list1"/>
    <dgm:cxn modelId="{B2ACEDD8-B3C8-427B-96B9-09CB5DD35256}" srcId="{31288E52-1375-450A-97E5-65F1FC2DB0EA}" destId="{2C74FD88-19E3-45E9-AD15-EF60B79860ED}" srcOrd="3" destOrd="0" parTransId="{CA3F3705-5A86-4340-8EEA-616C4530C9B0}" sibTransId="{4A727A95-7278-4F92-BCFC-124007DD5A2C}"/>
    <dgm:cxn modelId="{F7932B5F-BB77-434F-8724-5B5AC20BD89D}" type="presOf" srcId="{2C74FD88-19E3-45E9-AD15-EF60B79860ED}" destId="{81894211-01A5-4DF8-9CE8-0F447F9900AD}" srcOrd="1" destOrd="0" presId="urn:microsoft.com/office/officeart/2005/8/layout/list1"/>
    <dgm:cxn modelId="{508EE270-4597-4306-9C43-54AB9E8A8703}" type="presParOf" srcId="{E434C276-5A33-4DC6-A70C-DB8C980887DC}" destId="{CAEFCBB2-EED5-48D6-8FCD-C60BF80E7A8D}" srcOrd="0" destOrd="0" presId="urn:microsoft.com/office/officeart/2005/8/layout/list1"/>
    <dgm:cxn modelId="{53952324-49DB-41AC-B7AB-E43C0A12BDCE}" type="presParOf" srcId="{CAEFCBB2-EED5-48D6-8FCD-C60BF80E7A8D}" destId="{E555402A-966A-44AA-A8B6-4DE070A239C0}" srcOrd="0" destOrd="0" presId="urn:microsoft.com/office/officeart/2005/8/layout/list1"/>
    <dgm:cxn modelId="{CAB316F5-4B1D-4EDC-A9A4-90C297E3182E}" type="presParOf" srcId="{CAEFCBB2-EED5-48D6-8FCD-C60BF80E7A8D}" destId="{EC8FAFAB-24D3-47F2-B8E2-587DED7F94AD}" srcOrd="1" destOrd="0" presId="urn:microsoft.com/office/officeart/2005/8/layout/list1"/>
    <dgm:cxn modelId="{CF7554A0-7679-42C1-9BB0-8120D8C140F6}" type="presParOf" srcId="{E434C276-5A33-4DC6-A70C-DB8C980887DC}" destId="{CFEA076F-9058-49DF-BE37-35037840796E}" srcOrd="1" destOrd="0" presId="urn:microsoft.com/office/officeart/2005/8/layout/list1"/>
    <dgm:cxn modelId="{9207F887-8B50-422B-B903-2F30448F4DC5}" type="presParOf" srcId="{E434C276-5A33-4DC6-A70C-DB8C980887DC}" destId="{E8ACEEC7-61F2-49C9-A651-708D6F245D03}" srcOrd="2" destOrd="0" presId="urn:microsoft.com/office/officeart/2005/8/layout/list1"/>
    <dgm:cxn modelId="{DFE9754C-CF84-408F-994C-7990398263BD}" type="presParOf" srcId="{E434C276-5A33-4DC6-A70C-DB8C980887DC}" destId="{37087CA5-E77A-4CE6-97DC-F7AB832F1AF6}" srcOrd="3" destOrd="0" presId="urn:microsoft.com/office/officeart/2005/8/layout/list1"/>
    <dgm:cxn modelId="{66A08B8D-EF34-464D-A895-B786A016BD8A}" type="presParOf" srcId="{E434C276-5A33-4DC6-A70C-DB8C980887DC}" destId="{17D24F32-9F2C-4A80-9769-C2107632C7DF}" srcOrd="4" destOrd="0" presId="urn:microsoft.com/office/officeart/2005/8/layout/list1"/>
    <dgm:cxn modelId="{E4DC74FB-8200-470F-8AC2-794209891721}" type="presParOf" srcId="{17D24F32-9F2C-4A80-9769-C2107632C7DF}" destId="{3D888902-30AB-4866-83B8-C0775D9E376A}" srcOrd="0" destOrd="0" presId="urn:microsoft.com/office/officeart/2005/8/layout/list1"/>
    <dgm:cxn modelId="{5D9DDD9B-C7DF-4BDC-A81E-C2C64E8F14FB}" type="presParOf" srcId="{17D24F32-9F2C-4A80-9769-C2107632C7DF}" destId="{54944B34-F8D8-4898-9F25-6A31300799D5}" srcOrd="1" destOrd="0" presId="urn:microsoft.com/office/officeart/2005/8/layout/list1"/>
    <dgm:cxn modelId="{B369F689-1726-47B2-B317-65958926CF2B}" type="presParOf" srcId="{E434C276-5A33-4DC6-A70C-DB8C980887DC}" destId="{486AED98-1160-4140-8E6A-D590B114CB13}" srcOrd="5" destOrd="0" presId="urn:microsoft.com/office/officeart/2005/8/layout/list1"/>
    <dgm:cxn modelId="{3644F19F-FAAF-40D3-A277-03B195E8CC81}" type="presParOf" srcId="{E434C276-5A33-4DC6-A70C-DB8C980887DC}" destId="{38C639FB-61F0-4EA2-BA31-49E45A4802A1}" srcOrd="6" destOrd="0" presId="urn:microsoft.com/office/officeart/2005/8/layout/list1"/>
    <dgm:cxn modelId="{5A9E4E72-2DF9-4708-9CA3-E230A33EADE3}" type="presParOf" srcId="{E434C276-5A33-4DC6-A70C-DB8C980887DC}" destId="{87B44584-7183-478A-A055-479C47139DDE}" srcOrd="7" destOrd="0" presId="urn:microsoft.com/office/officeart/2005/8/layout/list1"/>
    <dgm:cxn modelId="{D16483BE-C502-43AF-86A6-AE679F8C61A9}" type="presParOf" srcId="{E434C276-5A33-4DC6-A70C-DB8C980887DC}" destId="{F07FCF74-A36B-4D36-BE12-9FF1189F44FA}" srcOrd="8" destOrd="0" presId="urn:microsoft.com/office/officeart/2005/8/layout/list1"/>
    <dgm:cxn modelId="{9945F0AF-89AB-4D44-A198-6F86E19AFA73}" type="presParOf" srcId="{F07FCF74-A36B-4D36-BE12-9FF1189F44FA}" destId="{AB238AA5-133B-4FC5-86AB-1D2CEA185580}" srcOrd="0" destOrd="0" presId="urn:microsoft.com/office/officeart/2005/8/layout/list1"/>
    <dgm:cxn modelId="{47EB44AB-BDEB-44EA-BB3E-EE37AF185026}" type="presParOf" srcId="{F07FCF74-A36B-4D36-BE12-9FF1189F44FA}" destId="{F015117E-ECAD-442C-B6C9-89208E952125}" srcOrd="1" destOrd="0" presId="urn:microsoft.com/office/officeart/2005/8/layout/list1"/>
    <dgm:cxn modelId="{08B72153-A1D2-46F4-B9C3-7F9B466FBFCE}" type="presParOf" srcId="{E434C276-5A33-4DC6-A70C-DB8C980887DC}" destId="{83EB690E-AE2D-4381-9EAA-4FBB5F8D9A58}" srcOrd="9" destOrd="0" presId="urn:microsoft.com/office/officeart/2005/8/layout/list1"/>
    <dgm:cxn modelId="{62F8DB06-37E4-416C-8DCC-8EFDC6209843}" type="presParOf" srcId="{E434C276-5A33-4DC6-A70C-DB8C980887DC}" destId="{A0F22C2F-3D0B-4B51-A1FE-1B898F69F8DE}" srcOrd="10" destOrd="0" presId="urn:microsoft.com/office/officeart/2005/8/layout/list1"/>
    <dgm:cxn modelId="{234941BC-29ED-44DC-8C64-61E7ABC36676}" type="presParOf" srcId="{E434C276-5A33-4DC6-A70C-DB8C980887DC}" destId="{E23121A1-744F-4E21-A49B-E29A425563B6}" srcOrd="11" destOrd="0" presId="urn:microsoft.com/office/officeart/2005/8/layout/list1"/>
    <dgm:cxn modelId="{72D9EBD7-3778-4387-9BCC-BF2D25E3C8E3}" type="presParOf" srcId="{E434C276-5A33-4DC6-A70C-DB8C980887DC}" destId="{6A5BFDA7-88BD-4910-BBDB-4139292836FC}" srcOrd="12" destOrd="0" presId="urn:microsoft.com/office/officeart/2005/8/layout/list1"/>
    <dgm:cxn modelId="{5A05FBB1-79BC-449C-BCF7-9CA3040D73AA}" type="presParOf" srcId="{6A5BFDA7-88BD-4910-BBDB-4139292836FC}" destId="{361677EA-3941-4210-BFF2-2F3FCCF0951A}" srcOrd="0" destOrd="0" presId="urn:microsoft.com/office/officeart/2005/8/layout/list1"/>
    <dgm:cxn modelId="{F108252D-15BA-4D41-8709-F72439180B71}" type="presParOf" srcId="{6A5BFDA7-88BD-4910-BBDB-4139292836FC}" destId="{81894211-01A5-4DF8-9CE8-0F447F9900AD}" srcOrd="1" destOrd="0" presId="urn:microsoft.com/office/officeart/2005/8/layout/list1"/>
    <dgm:cxn modelId="{6EECE7F3-EC17-420D-8B9E-01C0B825E4FE}" type="presParOf" srcId="{E434C276-5A33-4DC6-A70C-DB8C980887DC}" destId="{481AED68-FC84-45A8-91FB-A31C70F62823}" srcOrd="13" destOrd="0" presId="urn:microsoft.com/office/officeart/2005/8/layout/list1"/>
    <dgm:cxn modelId="{4CCAE2A4-2A00-46E3-85E5-6A8A9CACB2A4}" type="presParOf" srcId="{E434C276-5A33-4DC6-A70C-DB8C980887DC}" destId="{B2B4EAC2-1BFD-40E7-BC1F-55E8D3FBD88B}" srcOrd="14" destOrd="0" presId="urn:microsoft.com/office/officeart/2005/8/layout/list1"/>
    <dgm:cxn modelId="{670AE2C4-2AF3-48E7-A9B1-D401120CDCB5}" type="presParOf" srcId="{E434C276-5A33-4DC6-A70C-DB8C980887DC}" destId="{B8F5F71B-5BA4-4AA3-94D6-0B4810DFBCA5}" srcOrd="15" destOrd="0" presId="urn:microsoft.com/office/officeart/2005/8/layout/list1"/>
    <dgm:cxn modelId="{5C7BB696-473E-43A2-A718-138F7FC45AEF}" type="presParOf" srcId="{E434C276-5A33-4DC6-A70C-DB8C980887DC}" destId="{9D4387A7-32DA-42B6-BC42-23929AA75DF6}" srcOrd="16" destOrd="0" presId="urn:microsoft.com/office/officeart/2005/8/layout/list1"/>
    <dgm:cxn modelId="{797446FC-0868-4AE8-ABC9-EC1FAC37B7D6}" type="presParOf" srcId="{9D4387A7-32DA-42B6-BC42-23929AA75DF6}" destId="{12EC6898-4DA5-4C75-BB4C-C0D1BF6C2135}" srcOrd="0" destOrd="0" presId="urn:microsoft.com/office/officeart/2005/8/layout/list1"/>
    <dgm:cxn modelId="{1FE0936C-56B7-4BAC-AE7D-3ECC0A38C998}" type="presParOf" srcId="{9D4387A7-32DA-42B6-BC42-23929AA75DF6}" destId="{5F2E3097-2C12-4A6D-A164-9CBB3CB6BD06}" srcOrd="1" destOrd="0" presId="urn:microsoft.com/office/officeart/2005/8/layout/list1"/>
    <dgm:cxn modelId="{362478DE-CC46-4E6A-89F2-36DE8E8A5640}" type="presParOf" srcId="{E434C276-5A33-4DC6-A70C-DB8C980887DC}" destId="{6C93CD23-6757-452F-9149-0B1347FCEC55}" srcOrd="17" destOrd="0" presId="urn:microsoft.com/office/officeart/2005/8/layout/list1"/>
    <dgm:cxn modelId="{CA38CF67-418E-499E-8F2D-4805A83EBB12}" type="presParOf" srcId="{E434C276-5A33-4DC6-A70C-DB8C980887DC}" destId="{6BB0B8CB-9E36-4C37-B9B3-43ABAB644C8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288E52-1375-450A-97E5-65F1FC2DB0EA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54A3985A-F86C-47BB-9659-34EA6637B7C5}">
      <dgm:prSet phldrT="[Text]" custT="1"/>
      <dgm:spPr/>
      <dgm:t>
        <a:bodyPr/>
        <a:lstStyle/>
        <a:p>
          <a:pPr marL="266700" indent="-266700"/>
          <a:r>
            <a:rPr lang="id-ID" sz="2000" dirty="0" smtClean="0"/>
            <a:t>6. Tentukan tempat dan perkiraan jumlah penonton termasuk pengaturan tempat</a:t>
          </a:r>
          <a:endParaRPr lang="id-ID" sz="2000" dirty="0"/>
        </a:p>
      </dgm:t>
    </dgm:pt>
    <dgm:pt modelId="{F70BD08D-A7E9-427B-B78B-1BC8F075CAFB}" type="parTrans" cxnId="{4F835C27-8FF9-45FC-90AF-12F52E6472C1}">
      <dgm:prSet/>
      <dgm:spPr/>
      <dgm:t>
        <a:bodyPr/>
        <a:lstStyle/>
        <a:p>
          <a:endParaRPr lang="id-ID" sz="2000"/>
        </a:p>
      </dgm:t>
    </dgm:pt>
    <dgm:pt modelId="{B7A36375-DFB1-4781-9DBD-C6EB0992CE15}" type="sibTrans" cxnId="{4F835C27-8FF9-45FC-90AF-12F52E6472C1}">
      <dgm:prSet/>
      <dgm:spPr/>
      <dgm:t>
        <a:bodyPr/>
        <a:lstStyle/>
        <a:p>
          <a:endParaRPr lang="id-ID" sz="2000"/>
        </a:p>
      </dgm:t>
    </dgm:pt>
    <dgm:pt modelId="{54F08459-D2B7-41AD-B1FF-9D0D63DEC203}">
      <dgm:prSet phldrT="[Text]" custT="1"/>
      <dgm:spPr/>
      <dgm:t>
        <a:bodyPr/>
        <a:lstStyle/>
        <a:p>
          <a:r>
            <a:rPr lang="id-ID" sz="2000" dirty="0" smtClean="0"/>
            <a:t>7. Rumuskan rincian jadwal kegiatan</a:t>
          </a:r>
          <a:endParaRPr lang="id-ID" sz="2000" dirty="0"/>
        </a:p>
      </dgm:t>
    </dgm:pt>
    <dgm:pt modelId="{0DBA074C-6376-43B6-833E-A75E5A44484C}" type="parTrans" cxnId="{A1AE6AF3-E85D-4FDA-BFDD-5C25E4B2741B}">
      <dgm:prSet/>
      <dgm:spPr/>
      <dgm:t>
        <a:bodyPr/>
        <a:lstStyle/>
        <a:p>
          <a:endParaRPr lang="id-ID" sz="2000"/>
        </a:p>
      </dgm:t>
    </dgm:pt>
    <dgm:pt modelId="{569C0AC8-C09F-479D-A7D2-5043A09D8605}" type="sibTrans" cxnId="{A1AE6AF3-E85D-4FDA-BFDD-5C25E4B2741B}">
      <dgm:prSet/>
      <dgm:spPr/>
      <dgm:t>
        <a:bodyPr/>
        <a:lstStyle/>
        <a:p>
          <a:endParaRPr lang="id-ID" sz="2000"/>
        </a:p>
      </dgm:t>
    </dgm:pt>
    <dgm:pt modelId="{545820F1-7788-478B-B091-AB9B84057134}">
      <dgm:prSet phldrT="[Text]" custT="1"/>
      <dgm:spPr/>
      <dgm:t>
        <a:bodyPr/>
        <a:lstStyle/>
        <a:p>
          <a:r>
            <a:rPr lang="id-ID" sz="2000" dirty="0" smtClean="0"/>
            <a:t>8. Rumuskan anggaran biaya</a:t>
          </a:r>
          <a:endParaRPr lang="id-ID" sz="2000" dirty="0"/>
        </a:p>
      </dgm:t>
    </dgm:pt>
    <dgm:pt modelId="{78337FD2-E06D-4587-A7CA-EDC3A1917AFC}" type="parTrans" cxnId="{652EA1BA-D3AB-4048-9258-C87ED06EC155}">
      <dgm:prSet/>
      <dgm:spPr/>
      <dgm:t>
        <a:bodyPr/>
        <a:lstStyle/>
        <a:p>
          <a:endParaRPr lang="id-ID" sz="2000"/>
        </a:p>
      </dgm:t>
    </dgm:pt>
    <dgm:pt modelId="{F48983F5-6619-4527-9A87-9DD767B3A09A}" type="sibTrans" cxnId="{652EA1BA-D3AB-4048-9258-C87ED06EC155}">
      <dgm:prSet/>
      <dgm:spPr/>
      <dgm:t>
        <a:bodyPr/>
        <a:lstStyle/>
        <a:p>
          <a:endParaRPr lang="id-ID" sz="2000"/>
        </a:p>
      </dgm:t>
    </dgm:pt>
    <dgm:pt modelId="{147C7B78-8A70-4EC3-B6C4-55411B2CFFFC}">
      <dgm:prSet phldrT="[Text]" custT="1"/>
      <dgm:spPr/>
      <dgm:t>
        <a:bodyPr/>
        <a:lstStyle/>
        <a:p>
          <a:r>
            <a:rPr lang="id-ID" sz="2000" dirty="0" smtClean="0"/>
            <a:t>9. Tentukan penanggung jawab dan susunan panitia</a:t>
          </a:r>
          <a:endParaRPr lang="id-ID" sz="2000" dirty="0"/>
        </a:p>
      </dgm:t>
    </dgm:pt>
    <dgm:pt modelId="{D5F6516E-CB11-468F-A8C5-E6F020C87B8D}" type="parTrans" cxnId="{407A26B7-D249-406B-8DE1-1F6B2F4A53EB}">
      <dgm:prSet/>
      <dgm:spPr/>
      <dgm:t>
        <a:bodyPr/>
        <a:lstStyle/>
        <a:p>
          <a:endParaRPr lang="id-ID" sz="2000"/>
        </a:p>
      </dgm:t>
    </dgm:pt>
    <dgm:pt modelId="{49F79BFC-536B-4B10-8B97-ADE57B68B616}" type="sibTrans" cxnId="{407A26B7-D249-406B-8DE1-1F6B2F4A53EB}">
      <dgm:prSet/>
      <dgm:spPr/>
      <dgm:t>
        <a:bodyPr/>
        <a:lstStyle/>
        <a:p>
          <a:endParaRPr lang="id-ID" sz="2000"/>
        </a:p>
      </dgm:t>
    </dgm:pt>
    <dgm:pt modelId="{2903FB73-B2B6-4DA9-AAD3-1F7729591C24}">
      <dgm:prSet phldrT="[Text]" custT="1"/>
      <dgm:spPr/>
      <dgm:t>
        <a:bodyPr/>
        <a:lstStyle/>
        <a:p>
          <a:r>
            <a:rPr lang="id-ID" sz="2000" dirty="0" smtClean="0"/>
            <a:t>10. Sertakan lampiran yang diperlukan</a:t>
          </a:r>
          <a:endParaRPr lang="id-ID" sz="2000" dirty="0"/>
        </a:p>
      </dgm:t>
    </dgm:pt>
    <dgm:pt modelId="{30CD7769-0A9D-4295-9D8A-55312124FCBE}" type="parTrans" cxnId="{E0BD8E6B-91BB-447A-B6C4-18CDAC4D3189}">
      <dgm:prSet/>
      <dgm:spPr/>
      <dgm:t>
        <a:bodyPr/>
        <a:lstStyle/>
        <a:p>
          <a:endParaRPr lang="id-ID" sz="2000"/>
        </a:p>
      </dgm:t>
    </dgm:pt>
    <dgm:pt modelId="{7D9B8543-0CFB-416E-B041-BABF0FD1B9B2}" type="sibTrans" cxnId="{E0BD8E6B-91BB-447A-B6C4-18CDAC4D3189}">
      <dgm:prSet/>
      <dgm:spPr/>
      <dgm:t>
        <a:bodyPr/>
        <a:lstStyle/>
        <a:p>
          <a:endParaRPr lang="id-ID" sz="2000"/>
        </a:p>
      </dgm:t>
    </dgm:pt>
    <dgm:pt modelId="{E434C276-5A33-4DC6-A70C-DB8C980887DC}" type="pres">
      <dgm:prSet presAssocID="{31288E52-1375-450A-97E5-65F1FC2DB0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59730B81-91EE-4EB9-BD13-36E7C0F48595}" type="pres">
      <dgm:prSet presAssocID="{54A3985A-F86C-47BB-9659-34EA6637B7C5}" presName="parentLin" presStyleCnt="0"/>
      <dgm:spPr/>
      <dgm:t>
        <a:bodyPr/>
        <a:lstStyle/>
        <a:p>
          <a:endParaRPr lang="en-US"/>
        </a:p>
      </dgm:t>
    </dgm:pt>
    <dgm:pt modelId="{A3453EFE-2914-4207-AF60-B09B7747CE66}" type="pres">
      <dgm:prSet presAssocID="{54A3985A-F86C-47BB-9659-34EA6637B7C5}" presName="parentLeftMargin" presStyleLbl="node1" presStyleIdx="0" presStyleCnt="5"/>
      <dgm:spPr/>
      <dgm:t>
        <a:bodyPr/>
        <a:lstStyle/>
        <a:p>
          <a:endParaRPr lang="id-ID"/>
        </a:p>
      </dgm:t>
    </dgm:pt>
    <dgm:pt modelId="{9D1730C5-A667-4A6C-AED8-8DE9606373A3}" type="pres">
      <dgm:prSet presAssocID="{54A3985A-F86C-47BB-9659-34EA6637B7C5}" presName="parentText" presStyleLbl="node1" presStyleIdx="0" presStyleCnt="5" custScaleX="121816" custScaleY="162141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B3228F8-5DF4-48B7-AFFD-BFF551965F2E}" type="pres">
      <dgm:prSet presAssocID="{54A3985A-F86C-47BB-9659-34EA6637B7C5}" presName="negativeSpace" presStyleCnt="0"/>
      <dgm:spPr/>
      <dgm:t>
        <a:bodyPr/>
        <a:lstStyle/>
        <a:p>
          <a:endParaRPr lang="en-US"/>
        </a:p>
      </dgm:t>
    </dgm:pt>
    <dgm:pt modelId="{157772C9-6537-492E-9D45-7A49635252A4}" type="pres">
      <dgm:prSet presAssocID="{54A3985A-F86C-47BB-9659-34EA6637B7C5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7C546D-1783-42BB-9641-E3644071443F}" type="pres">
      <dgm:prSet presAssocID="{B7A36375-DFB1-4781-9DBD-C6EB0992CE15}" presName="spaceBetweenRectangles" presStyleCnt="0"/>
      <dgm:spPr/>
      <dgm:t>
        <a:bodyPr/>
        <a:lstStyle/>
        <a:p>
          <a:endParaRPr lang="en-US"/>
        </a:p>
      </dgm:t>
    </dgm:pt>
    <dgm:pt modelId="{EE24B565-757C-4ED6-8BB7-F0A97EB82F44}" type="pres">
      <dgm:prSet presAssocID="{54F08459-D2B7-41AD-B1FF-9D0D63DEC203}" presName="parentLin" presStyleCnt="0"/>
      <dgm:spPr/>
      <dgm:t>
        <a:bodyPr/>
        <a:lstStyle/>
        <a:p>
          <a:endParaRPr lang="en-US"/>
        </a:p>
      </dgm:t>
    </dgm:pt>
    <dgm:pt modelId="{AE93F701-0314-4884-BBEF-BA703C5741BD}" type="pres">
      <dgm:prSet presAssocID="{54F08459-D2B7-41AD-B1FF-9D0D63DEC203}" presName="parentLeftMargin" presStyleLbl="node1" presStyleIdx="0" presStyleCnt="5"/>
      <dgm:spPr/>
      <dgm:t>
        <a:bodyPr/>
        <a:lstStyle/>
        <a:p>
          <a:endParaRPr lang="id-ID"/>
        </a:p>
      </dgm:t>
    </dgm:pt>
    <dgm:pt modelId="{AB5EEBA2-0066-4F96-B0A0-AC75912D8E37}" type="pres">
      <dgm:prSet presAssocID="{54F08459-D2B7-41AD-B1FF-9D0D63DEC203}" presName="parentText" presStyleLbl="node1" presStyleIdx="1" presStyleCnt="5" custScaleX="12181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C4E226-66D4-4521-B937-E973A02DC7D0}" type="pres">
      <dgm:prSet presAssocID="{54F08459-D2B7-41AD-B1FF-9D0D63DEC203}" presName="negativeSpace" presStyleCnt="0"/>
      <dgm:spPr/>
      <dgm:t>
        <a:bodyPr/>
        <a:lstStyle/>
        <a:p>
          <a:endParaRPr lang="en-US"/>
        </a:p>
      </dgm:t>
    </dgm:pt>
    <dgm:pt modelId="{478E22F6-5F43-4075-ACF7-C3C4F3D426BD}" type="pres">
      <dgm:prSet presAssocID="{54F08459-D2B7-41AD-B1FF-9D0D63DEC20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C2577B-FC9D-4707-B9CE-315A7C276BAA}" type="pres">
      <dgm:prSet presAssocID="{569C0AC8-C09F-479D-A7D2-5043A09D8605}" presName="spaceBetweenRectangles" presStyleCnt="0"/>
      <dgm:spPr/>
      <dgm:t>
        <a:bodyPr/>
        <a:lstStyle/>
        <a:p>
          <a:endParaRPr lang="en-US"/>
        </a:p>
      </dgm:t>
    </dgm:pt>
    <dgm:pt modelId="{D2E110DC-F984-4452-B8DE-3C0EE27E21FE}" type="pres">
      <dgm:prSet presAssocID="{545820F1-7788-478B-B091-AB9B84057134}" presName="parentLin" presStyleCnt="0"/>
      <dgm:spPr/>
      <dgm:t>
        <a:bodyPr/>
        <a:lstStyle/>
        <a:p>
          <a:endParaRPr lang="en-US"/>
        </a:p>
      </dgm:t>
    </dgm:pt>
    <dgm:pt modelId="{4C418753-29CF-4FE3-A742-6D2A84DDC0F4}" type="pres">
      <dgm:prSet presAssocID="{545820F1-7788-478B-B091-AB9B84057134}" presName="parentLeftMargin" presStyleLbl="node1" presStyleIdx="1" presStyleCnt="5"/>
      <dgm:spPr/>
      <dgm:t>
        <a:bodyPr/>
        <a:lstStyle/>
        <a:p>
          <a:endParaRPr lang="id-ID"/>
        </a:p>
      </dgm:t>
    </dgm:pt>
    <dgm:pt modelId="{236B48A8-E1A5-4EE4-BC9F-A3E4821F92EF}" type="pres">
      <dgm:prSet presAssocID="{545820F1-7788-478B-B091-AB9B84057134}" presName="parentText" presStyleLbl="node1" presStyleIdx="2" presStyleCnt="5" custScaleX="12181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56CC86-C8AB-476E-B219-B32918C264EC}" type="pres">
      <dgm:prSet presAssocID="{545820F1-7788-478B-B091-AB9B84057134}" presName="negativeSpace" presStyleCnt="0"/>
      <dgm:spPr/>
      <dgm:t>
        <a:bodyPr/>
        <a:lstStyle/>
        <a:p>
          <a:endParaRPr lang="en-US"/>
        </a:p>
      </dgm:t>
    </dgm:pt>
    <dgm:pt modelId="{4E80E222-0270-4F2A-8943-DAA65D0D2B60}" type="pres">
      <dgm:prSet presAssocID="{545820F1-7788-478B-B091-AB9B84057134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34A1B-B450-453E-AA5F-8AB5E739ECE5}" type="pres">
      <dgm:prSet presAssocID="{F48983F5-6619-4527-9A87-9DD767B3A09A}" presName="spaceBetweenRectangles" presStyleCnt="0"/>
      <dgm:spPr/>
      <dgm:t>
        <a:bodyPr/>
        <a:lstStyle/>
        <a:p>
          <a:endParaRPr lang="en-US"/>
        </a:p>
      </dgm:t>
    </dgm:pt>
    <dgm:pt modelId="{E5B6C0B4-4B11-4435-9757-E3C372868AAA}" type="pres">
      <dgm:prSet presAssocID="{147C7B78-8A70-4EC3-B6C4-55411B2CFFFC}" presName="parentLin" presStyleCnt="0"/>
      <dgm:spPr/>
      <dgm:t>
        <a:bodyPr/>
        <a:lstStyle/>
        <a:p>
          <a:endParaRPr lang="en-US"/>
        </a:p>
      </dgm:t>
    </dgm:pt>
    <dgm:pt modelId="{BA6F0AD1-5E0A-4D72-8711-E5CBCAC9C53A}" type="pres">
      <dgm:prSet presAssocID="{147C7B78-8A70-4EC3-B6C4-55411B2CFFFC}" presName="parentLeftMargin" presStyleLbl="node1" presStyleIdx="2" presStyleCnt="5"/>
      <dgm:spPr/>
      <dgm:t>
        <a:bodyPr/>
        <a:lstStyle/>
        <a:p>
          <a:endParaRPr lang="id-ID"/>
        </a:p>
      </dgm:t>
    </dgm:pt>
    <dgm:pt modelId="{49647AD2-2A13-4468-8521-81E46969D5EB}" type="pres">
      <dgm:prSet presAssocID="{147C7B78-8A70-4EC3-B6C4-55411B2CFFFC}" presName="parentText" presStyleLbl="node1" presStyleIdx="3" presStyleCnt="5" custScaleX="12181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EFB6EC7-534A-4E1D-BBE2-C7ECFFFE64FF}" type="pres">
      <dgm:prSet presAssocID="{147C7B78-8A70-4EC3-B6C4-55411B2CFFFC}" presName="negativeSpace" presStyleCnt="0"/>
      <dgm:spPr/>
      <dgm:t>
        <a:bodyPr/>
        <a:lstStyle/>
        <a:p>
          <a:endParaRPr lang="en-US"/>
        </a:p>
      </dgm:t>
    </dgm:pt>
    <dgm:pt modelId="{98EC7FFD-9B77-4C96-B3CF-DF9E8C610850}" type="pres">
      <dgm:prSet presAssocID="{147C7B78-8A70-4EC3-B6C4-55411B2CFFF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4F05E-F9FA-4237-9A52-837018142DE2}" type="pres">
      <dgm:prSet presAssocID="{49F79BFC-536B-4B10-8B97-ADE57B68B616}" presName="spaceBetweenRectangles" presStyleCnt="0"/>
      <dgm:spPr/>
      <dgm:t>
        <a:bodyPr/>
        <a:lstStyle/>
        <a:p>
          <a:endParaRPr lang="en-US"/>
        </a:p>
      </dgm:t>
    </dgm:pt>
    <dgm:pt modelId="{06147917-0054-4C6D-A52E-19F9EBA0EFC7}" type="pres">
      <dgm:prSet presAssocID="{2903FB73-B2B6-4DA9-AAD3-1F7729591C24}" presName="parentLin" presStyleCnt="0"/>
      <dgm:spPr/>
      <dgm:t>
        <a:bodyPr/>
        <a:lstStyle/>
        <a:p>
          <a:endParaRPr lang="en-US"/>
        </a:p>
      </dgm:t>
    </dgm:pt>
    <dgm:pt modelId="{8BEE6816-1543-4DAB-860D-F68417B3FB22}" type="pres">
      <dgm:prSet presAssocID="{2903FB73-B2B6-4DA9-AAD3-1F7729591C24}" presName="parentLeftMargin" presStyleLbl="node1" presStyleIdx="3" presStyleCnt="5"/>
      <dgm:spPr/>
      <dgm:t>
        <a:bodyPr/>
        <a:lstStyle/>
        <a:p>
          <a:endParaRPr lang="id-ID"/>
        </a:p>
      </dgm:t>
    </dgm:pt>
    <dgm:pt modelId="{16581317-780B-4269-AFED-7340FCEFED40}" type="pres">
      <dgm:prSet presAssocID="{2903FB73-B2B6-4DA9-AAD3-1F7729591C24}" presName="parentText" presStyleLbl="node1" presStyleIdx="4" presStyleCnt="5" custScaleX="121816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B27030B-9C30-436E-B992-FEEAF6DAD7A8}" type="pres">
      <dgm:prSet presAssocID="{2903FB73-B2B6-4DA9-AAD3-1F7729591C24}" presName="negativeSpace" presStyleCnt="0"/>
      <dgm:spPr/>
      <dgm:t>
        <a:bodyPr/>
        <a:lstStyle/>
        <a:p>
          <a:endParaRPr lang="en-US"/>
        </a:p>
      </dgm:t>
    </dgm:pt>
    <dgm:pt modelId="{A841BE1D-F311-4521-9FDE-62F598D66077}" type="pres">
      <dgm:prSet presAssocID="{2903FB73-B2B6-4DA9-AAD3-1F7729591C2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7A26B7-D249-406B-8DE1-1F6B2F4A53EB}" srcId="{31288E52-1375-450A-97E5-65F1FC2DB0EA}" destId="{147C7B78-8A70-4EC3-B6C4-55411B2CFFFC}" srcOrd="3" destOrd="0" parTransId="{D5F6516E-CB11-468F-A8C5-E6F020C87B8D}" sibTransId="{49F79BFC-536B-4B10-8B97-ADE57B68B616}"/>
    <dgm:cxn modelId="{72346719-AEF6-4A0D-B937-A7AA95714476}" type="presOf" srcId="{31288E52-1375-450A-97E5-65F1FC2DB0EA}" destId="{E434C276-5A33-4DC6-A70C-DB8C980887DC}" srcOrd="0" destOrd="0" presId="urn:microsoft.com/office/officeart/2005/8/layout/list1"/>
    <dgm:cxn modelId="{95F2EE4B-9C63-4642-B20E-4C4DDE62E59C}" type="presOf" srcId="{54F08459-D2B7-41AD-B1FF-9D0D63DEC203}" destId="{AE93F701-0314-4884-BBEF-BA703C5741BD}" srcOrd="0" destOrd="0" presId="urn:microsoft.com/office/officeart/2005/8/layout/list1"/>
    <dgm:cxn modelId="{46A85711-FA98-4D02-ADD3-50A07471FCC9}" type="presOf" srcId="{54F08459-D2B7-41AD-B1FF-9D0D63DEC203}" destId="{AB5EEBA2-0066-4F96-B0A0-AC75912D8E37}" srcOrd="1" destOrd="0" presId="urn:microsoft.com/office/officeart/2005/8/layout/list1"/>
    <dgm:cxn modelId="{46CAFFDA-B7F1-41FF-8CD9-DA5080A76055}" type="presOf" srcId="{147C7B78-8A70-4EC3-B6C4-55411B2CFFFC}" destId="{BA6F0AD1-5E0A-4D72-8711-E5CBCAC9C53A}" srcOrd="0" destOrd="0" presId="urn:microsoft.com/office/officeart/2005/8/layout/list1"/>
    <dgm:cxn modelId="{76E1D443-458D-4BFE-9BB1-E6F8C09F1422}" type="presOf" srcId="{54A3985A-F86C-47BB-9659-34EA6637B7C5}" destId="{9D1730C5-A667-4A6C-AED8-8DE9606373A3}" srcOrd="1" destOrd="0" presId="urn:microsoft.com/office/officeart/2005/8/layout/list1"/>
    <dgm:cxn modelId="{F7DB54A7-1749-4963-8F6B-9234A3899DF4}" type="presOf" srcId="{545820F1-7788-478B-B091-AB9B84057134}" destId="{4C418753-29CF-4FE3-A742-6D2A84DDC0F4}" srcOrd="0" destOrd="0" presId="urn:microsoft.com/office/officeart/2005/8/layout/list1"/>
    <dgm:cxn modelId="{A4265F56-C348-48A8-9374-5E2725205B15}" type="presOf" srcId="{545820F1-7788-478B-B091-AB9B84057134}" destId="{236B48A8-E1A5-4EE4-BC9F-A3E4821F92EF}" srcOrd="1" destOrd="0" presId="urn:microsoft.com/office/officeart/2005/8/layout/list1"/>
    <dgm:cxn modelId="{4F835C27-8FF9-45FC-90AF-12F52E6472C1}" srcId="{31288E52-1375-450A-97E5-65F1FC2DB0EA}" destId="{54A3985A-F86C-47BB-9659-34EA6637B7C5}" srcOrd="0" destOrd="0" parTransId="{F70BD08D-A7E9-427B-B78B-1BC8F075CAFB}" sibTransId="{B7A36375-DFB1-4781-9DBD-C6EB0992CE15}"/>
    <dgm:cxn modelId="{312A5FD9-4013-4F11-8884-D5A81E75557F}" type="presOf" srcId="{147C7B78-8A70-4EC3-B6C4-55411B2CFFFC}" destId="{49647AD2-2A13-4468-8521-81E46969D5EB}" srcOrd="1" destOrd="0" presId="urn:microsoft.com/office/officeart/2005/8/layout/list1"/>
    <dgm:cxn modelId="{E0BD8E6B-91BB-447A-B6C4-18CDAC4D3189}" srcId="{31288E52-1375-450A-97E5-65F1FC2DB0EA}" destId="{2903FB73-B2B6-4DA9-AAD3-1F7729591C24}" srcOrd="4" destOrd="0" parTransId="{30CD7769-0A9D-4295-9D8A-55312124FCBE}" sibTransId="{7D9B8543-0CFB-416E-B041-BABF0FD1B9B2}"/>
    <dgm:cxn modelId="{1E184C89-1B8C-4018-A9BB-2B357BAB8B55}" type="presOf" srcId="{2903FB73-B2B6-4DA9-AAD3-1F7729591C24}" destId="{8BEE6816-1543-4DAB-860D-F68417B3FB22}" srcOrd="0" destOrd="0" presId="urn:microsoft.com/office/officeart/2005/8/layout/list1"/>
    <dgm:cxn modelId="{0FF5CFF9-33F0-4C1A-AAFE-AD4E26782977}" type="presOf" srcId="{2903FB73-B2B6-4DA9-AAD3-1F7729591C24}" destId="{16581317-780B-4269-AFED-7340FCEFED40}" srcOrd="1" destOrd="0" presId="urn:microsoft.com/office/officeart/2005/8/layout/list1"/>
    <dgm:cxn modelId="{A1AE6AF3-E85D-4FDA-BFDD-5C25E4B2741B}" srcId="{31288E52-1375-450A-97E5-65F1FC2DB0EA}" destId="{54F08459-D2B7-41AD-B1FF-9D0D63DEC203}" srcOrd="1" destOrd="0" parTransId="{0DBA074C-6376-43B6-833E-A75E5A44484C}" sibTransId="{569C0AC8-C09F-479D-A7D2-5043A09D8605}"/>
    <dgm:cxn modelId="{652EA1BA-D3AB-4048-9258-C87ED06EC155}" srcId="{31288E52-1375-450A-97E5-65F1FC2DB0EA}" destId="{545820F1-7788-478B-B091-AB9B84057134}" srcOrd="2" destOrd="0" parTransId="{78337FD2-E06D-4587-A7CA-EDC3A1917AFC}" sibTransId="{F48983F5-6619-4527-9A87-9DD767B3A09A}"/>
    <dgm:cxn modelId="{A2350C83-C688-421B-AA96-8B18311E66CC}" type="presOf" srcId="{54A3985A-F86C-47BB-9659-34EA6637B7C5}" destId="{A3453EFE-2914-4207-AF60-B09B7747CE66}" srcOrd="0" destOrd="0" presId="urn:microsoft.com/office/officeart/2005/8/layout/list1"/>
    <dgm:cxn modelId="{76B3C7C1-FB49-4D28-A622-31D9E5306DF7}" type="presParOf" srcId="{E434C276-5A33-4DC6-A70C-DB8C980887DC}" destId="{59730B81-91EE-4EB9-BD13-36E7C0F48595}" srcOrd="0" destOrd="0" presId="urn:microsoft.com/office/officeart/2005/8/layout/list1"/>
    <dgm:cxn modelId="{90290F49-7221-499B-8FAD-C5FF280D7CA5}" type="presParOf" srcId="{59730B81-91EE-4EB9-BD13-36E7C0F48595}" destId="{A3453EFE-2914-4207-AF60-B09B7747CE66}" srcOrd="0" destOrd="0" presId="urn:microsoft.com/office/officeart/2005/8/layout/list1"/>
    <dgm:cxn modelId="{0590A2ED-A35E-4A27-90C0-E21DA320A81D}" type="presParOf" srcId="{59730B81-91EE-4EB9-BD13-36E7C0F48595}" destId="{9D1730C5-A667-4A6C-AED8-8DE9606373A3}" srcOrd="1" destOrd="0" presId="urn:microsoft.com/office/officeart/2005/8/layout/list1"/>
    <dgm:cxn modelId="{F672D605-096A-4755-83D3-926691709534}" type="presParOf" srcId="{E434C276-5A33-4DC6-A70C-DB8C980887DC}" destId="{5B3228F8-5DF4-48B7-AFFD-BFF551965F2E}" srcOrd="1" destOrd="0" presId="urn:microsoft.com/office/officeart/2005/8/layout/list1"/>
    <dgm:cxn modelId="{E728CC0C-7883-4A4E-BA44-75DAA9DE245C}" type="presParOf" srcId="{E434C276-5A33-4DC6-A70C-DB8C980887DC}" destId="{157772C9-6537-492E-9D45-7A49635252A4}" srcOrd="2" destOrd="0" presId="urn:microsoft.com/office/officeart/2005/8/layout/list1"/>
    <dgm:cxn modelId="{DC2039B7-DB9D-465F-B63C-4287B01CF9D1}" type="presParOf" srcId="{E434C276-5A33-4DC6-A70C-DB8C980887DC}" destId="{D47C546D-1783-42BB-9641-E3644071443F}" srcOrd="3" destOrd="0" presId="urn:microsoft.com/office/officeart/2005/8/layout/list1"/>
    <dgm:cxn modelId="{E481E76B-479E-4CAE-B7E1-35B2C6AE149C}" type="presParOf" srcId="{E434C276-5A33-4DC6-A70C-DB8C980887DC}" destId="{EE24B565-757C-4ED6-8BB7-F0A97EB82F44}" srcOrd="4" destOrd="0" presId="urn:microsoft.com/office/officeart/2005/8/layout/list1"/>
    <dgm:cxn modelId="{22F7F442-A00C-44BE-8CBA-1D61CF99C57F}" type="presParOf" srcId="{EE24B565-757C-4ED6-8BB7-F0A97EB82F44}" destId="{AE93F701-0314-4884-BBEF-BA703C5741BD}" srcOrd="0" destOrd="0" presId="urn:microsoft.com/office/officeart/2005/8/layout/list1"/>
    <dgm:cxn modelId="{14363EBC-8660-4BE7-9848-29BF322F15BE}" type="presParOf" srcId="{EE24B565-757C-4ED6-8BB7-F0A97EB82F44}" destId="{AB5EEBA2-0066-4F96-B0A0-AC75912D8E37}" srcOrd="1" destOrd="0" presId="urn:microsoft.com/office/officeart/2005/8/layout/list1"/>
    <dgm:cxn modelId="{7D983F5F-7DEB-4F8D-98D4-EF3CC1037DE0}" type="presParOf" srcId="{E434C276-5A33-4DC6-A70C-DB8C980887DC}" destId="{2AC4E226-66D4-4521-B937-E973A02DC7D0}" srcOrd="5" destOrd="0" presId="urn:microsoft.com/office/officeart/2005/8/layout/list1"/>
    <dgm:cxn modelId="{DEF6ACE5-BEFC-4979-A09B-3830A3D37E33}" type="presParOf" srcId="{E434C276-5A33-4DC6-A70C-DB8C980887DC}" destId="{478E22F6-5F43-4075-ACF7-C3C4F3D426BD}" srcOrd="6" destOrd="0" presId="urn:microsoft.com/office/officeart/2005/8/layout/list1"/>
    <dgm:cxn modelId="{C961B668-125D-460F-99EB-5CF1222839F9}" type="presParOf" srcId="{E434C276-5A33-4DC6-A70C-DB8C980887DC}" destId="{D5C2577B-FC9D-4707-B9CE-315A7C276BAA}" srcOrd="7" destOrd="0" presId="urn:microsoft.com/office/officeart/2005/8/layout/list1"/>
    <dgm:cxn modelId="{D4967476-08EA-4876-BE21-5655E657EDDA}" type="presParOf" srcId="{E434C276-5A33-4DC6-A70C-DB8C980887DC}" destId="{D2E110DC-F984-4452-B8DE-3C0EE27E21FE}" srcOrd="8" destOrd="0" presId="urn:microsoft.com/office/officeart/2005/8/layout/list1"/>
    <dgm:cxn modelId="{837C724B-E0BD-465E-AD5F-C3485EABBFE4}" type="presParOf" srcId="{D2E110DC-F984-4452-B8DE-3C0EE27E21FE}" destId="{4C418753-29CF-4FE3-A742-6D2A84DDC0F4}" srcOrd="0" destOrd="0" presId="urn:microsoft.com/office/officeart/2005/8/layout/list1"/>
    <dgm:cxn modelId="{F535647C-775E-4DFA-99AF-5892A103272B}" type="presParOf" srcId="{D2E110DC-F984-4452-B8DE-3C0EE27E21FE}" destId="{236B48A8-E1A5-4EE4-BC9F-A3E4821F92EF}" srcOrd="1" destOrd="0" presId="urn:microsoft.com/office/officeart/2005/8/layout/list1"/>
    <dgm:cxn modelId="{2380937B-6999-4C0E-B828-C0FB79C88528}" type="presParOf" srcId="{E434C276-5A33-4DC6-A70C-DB8C980887DC}" destId="{CE56CC86-C8AB-476E-B219-B32918C264EC}" srcOrd="9" destOrd="0" presId="urn:microsoft.com/office/officeart/2005/8/layout/list1"/>
    <dgm:cxn modelId="{2EBB5208-6E1A-4E51-B76C-52AB49C9837A}" type="presParOf" srcId="{E434C276-5A33-4DC6-A70C-DB8C980887DC}" destId="{4E80E222-0270-4F2A-8943-DAA65D0D2B60}" srcOrd="10" destOrd="0" presId="urn:microsoft.com/office/officeart/2005/8/layout/list1"/>
    <dgm:cxn modelId="{9B1EC455-5F08-46BF-94D4-305AA57D3710}" type="presParOf" srcId="{E434C276-5A33-4DC6-A70C-DB8C980887DC}" destId="{5B734A1B-B450-453E-AA5F-8AB5E739ECE5}" srcOrd="11" destOrd="0" presId="urn:microsoft.com/office/officeart/2005/8/layout/list1"/>
    <dgm:cxn modelId="{0CA33F88-2BF8-4429-985D-FEBA9FD0F9DB}" type="presParOf" srcId="{E434C276-5A33-4DC6-A70C-DB8C980887DC}" destId="{E5B6C0B4-4B11-4435-9757-E3C372868AAA}" srcOrd="12" destOrd="0" presId="urn:microsoft.com/office/officeart/2005/8/layout/list1"/>
    <dgm:cxn modelId="{0E774B1F-F4F4-43F5-AA9C-BA65AA03F42A}" type="presParOf" srcId="{E5B6C0B4-4B11-4435-9757-E3C372868AAA}" destId="{BA6F0AD1-5E0A-4D72-8711-E5CBCAC9C53A}" srcOrd="0" destOrd="0" presId="urn:microsoft.com/office/officeart/2005/8/layout/list1"/>
    <dgm:cxn modelId="{E1DB79A1-3019-402B-AD4C-5DE4FFE2EB15}" type="presParOf" srcId="{E5B6C0B4-4B11-4435-9757-E3C372868AAA}" destId="{49647AD2-2A13-4468-8521-81E46969D5EB}" srcOrd="1" destOrd="0" presId="urn:microsoft.com/office/officeart/2005/8/layout/list1"/>
    <dgm:cxn modelId="{A17943B1-E338-4AD3-BCDE-626EF2329E76}" type="presParOf" srcId="{E434C276-5A33-4DC6-A70C-DB8C980887DC}" destId="{AEFB6EC7-534A-4E1D-BBE2-C7ECFFFE64FF}" srcOrd="13" destOrd="0" presId="urn:microsoft.com/office/officeart/2005/8/layout/list1"/>
    <dgm:cxn modelId="{1B249307-F895-41B4-86A7-53E08827B5BD}" type="presParOf" srcId="{E434C276-5A33-4DC6-A70C-DB8C980887DC}" destId="{98EC7FFD-9B77-4C96-B3CF-DF9E8C610850}" srcOrd="14" destOrd="0" presId="urn:microsoft.com/office/officeart/2005/8/layout/list1"/>
    <dgm:cxn modelId="{B68C15D0-F91C-44B4-9C55-BCDA7030EF01}" type="presParOf" srcId="{E434C276-5A33-4DC6-A70C-DB8C980887DC}" destId="{2184F05E-F9FA-4237-9A52-837018142DE2}" srcOrd="15" destOrd="0" presId="urn:microsoft.com/office/officeart/2005/8/layout/list1"/>
    <dgm:cxn modelId="{005E805E-BBB0-4204-B7E0-D3CB9297D5DF}" type="presParOf" srcId="{E434C276-5A33-4DC6-A70C-DB8C980887DC}" destId="{06147917-0054-4C6D-A52E-19F9EBA0EFC7}" srcOrd="16" destOrd="0" presId="urn:microsoft.com/office/officeart/2005/8/layout/list1"/>
    <dgm:cxn modelId="{A2C97BC7-4E11-4C17-BF96-CD175F6738CC}" type="presParOf" srcId="{06147917-0054-4C6D-A52E-19F9EBA0EFC7}" destId="{8BEE6816-1543-4DAB-860D-F68417B3FB22}" srcOrd="0" destOrd="0" presId="urn:microsoft.com/office/officeart/2005/8/layout/list1"/>
    <dgm:cxn modelId="{C31C3D54-C2B5-469E-944C-5D05FD74C855}" type="presParOf" srcId="{06147917-0054-4C6D-A52E-19F9EBA0EFC7}" destId="{16581317-780B-4269-AFED-7340FCEFED40}" srcOrd="1" destOrd="0" presId="urn:microsoft.com/office/officeart/2005/8/layout/list1"/>
    <dgm:cxn modelId="{69A5281B-E132-4FFB-8FD4-6531907F51DF}" type="presParOf" srcId="{E434C276-5A33-4DC6-A70C-DB8C980887DC}" destId="{2B27030B-9C30-436E-B992-FEEAF6DAD7A8}" srcOrd="17" destOrd="0" presId="urn:microsoft.com/office/officeart/2005/8/layout/list1"/>
    <dgm:cxn modelId="{3B71FA37-FFB1-44CC-863C-476775880958}" type="presParOf" srcId="{E434C276-5A33-4DC6-A70C-DB8C980887DC}" destId="{A841BE1D-F311-4521-9FDE-62F598D6607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F41A9-53B2-4DF6-8995-CFE68168D3DE}">
      <dsp:nvSpPr>
        <dsp:cNvPr id="0" name=""/>
        <dsp:cNvSpPr/>
      </dsp:nvSpPr>
      <dsp:spPr>
        <a:xfrm>
          <a:off x="2240142" y="1944216"/>
          <a:ext cx="155325" cy="1717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662" y="0"/>
              </a:lnTo>
              <a:lnTo>
                <a:pt x="77662" y="1717376"/>
              </a:lnTo>
              <a:lnTo>
                <a:pt x="155325" y="17173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2274695" y="2759794"/>
        <a:ext cx="86219" cy="86219"/>
      </dsp:txXfrm>
    </dsp:sp>
    <dsp:sp modelId="{5B5ABBAC-CE80-40DF-A3E7-1B6809377F6C}">
      <dsp:nvSpPr>
        <dsp:cNvPr id="0" name=""/>
        <dsp:cNvSpPr/>
      </dsp:nvSpPr>
      <dsp:spPr>
        <a:xfrm>
          <a:off x="5018878" y="3054930"/>
          <a:ext cx="810268" cy="4001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134" y="0"/>
              </a:lnTo>
              <a:lnTo>
                <a:pt x="405134" y="400142"/>
              </a:lnTo>
              <a:lnTo>
                <a:pt x="810268" y="4001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01420" y="3232409"/>
        <a:ext cx="45184" cy="45184"/>
      </dsp:txXfrm>
    </dsp:sp>
    <dsp:sp modelId="{471A0A97-3643-40F5-8B0D-0EC8AA4ABA6B}">
      <dsp:nvSpPr>
        <dsp:cNvPr id="0" name=""/>
        <dsp:cNvSpPr/>
      </dsp:nvSpPr>
      <dsp:spPr>
        <a:xfrm>
          <a:off x="5018878" y="2811716"/>
          <a:ext cx="816119" cy="243213"/>
        </a:xfrm>
        <a:custGeom>
          <a:avLst/>
          <a:gdLst/>
          <a:ahLst/>
          <a:cxnLst/>
          <a:rect l="0" t="0" r="0" b="0"/>
          <a:pathLst>
            <a:path>
              <a:moveTo>
                <a:pt x="0" y="243213"/>
              </a:moveTo>
              <a:lnTo>
                <a:pt x="408059" y="243213"/>
              </a:lnTo>
              <a:lnTo>
                <a:pt x="408059" y="0"/>
              </a:lnTo>
              <a:lnTo>
                <a:pt x="816119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5405648" y="2912033"/>
        <a:ext cx="42579" cy="42579"/>
      </dsp:txXfrm>
    </dsp:sp>
    <dsp:sp modelId="{57617661-45B7-49FD-939D-2C84168F8085}">
      <dsp:nvSpPr>
        <dsp:cNvPr id="0" name=""/>
        <dsp:cNvSpPr/>
      </dsp:nvSpPr>
      <dsp:spPr>
        <a:xfrm>
          <a:off x="2240142" y="1944216"/>
          <a:ext cx="155325" cy="1110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662" y="0"/>
              </a:lnTo>
              <a:lnTo>
                <a:pt x="77662" y="1110714"/>
              </a:lnTo>
              <a:lnTo>
                <a:pt x="155325" y="11107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2289766" y="2471535"/>
        <a:ext cx="56076" cy="56076"/>
      </dsp:txXfrm>
    </dsp:sp>
    <dsp:sp modelId="{8C2D09DD-C2B3-44CC-9365-999E78D4A999}">
      <dsp:nvSpPr>
        <dsp:cNvPr id="0" name=""/>
        <dsp:cNvSpPr/>
      </dsp:nvSpPr>
      <dsp:spPr>
        <a:xfrm>
          <a:off x="5018878" y="1895170"/>
          <a:ext cx="810268" cy="322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134" y="0"/>
              </a:lnTo>
              <a:lnTo>
                <a:pt x="405134" y="322535"/>
              </a:lnTo>
              <a:lnTo>
                <a:pt x="810268" y="32253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02209" y="2034634"/>
        <a:ext cx="43605" cy="43605"/>
      </dsp:txXfrm>
    </dsp:sp>
    <dsp:sp modelId="{499E55A1-3668-4CC1-9ABD-5380607F95BC}">
      <dsp:nvSpPr>
        <dsp:cNvPr id="0" name=""/>
        <dsp:cNvSpPr/>
      </dsp:nvSpPr>
      <dsp:spPr>
        <a:xfrm>
          <a:off x="5018878" y="1451399"/>
          <a:ext cx="816119" cy="443770"/>
        </a:xfrm>
        <a:custGeom>
          <a:avLst/>
          <a:gdLst/>
          <a:ahLst/>
          <a:cxnLst/>
          <a:rect l="0" t="0" r="0" b="0"/>
          <a:pathLst>
            <a:path>
              <a:moveTo>
                <a:pt x="0" y="443770"/>
              </a:moveTo>
              <a:lnTo>
                <a:pt x="408059" y="443770"/>
              </a:lnTo>
              <a:lnTo>
                <a:pt x="408059" y="0"/>
              </a:lnTo>
              <a:lnTo>
                <a:pt x="816119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5403713" y="1650060"/>
        <a:ext cx="46448" cy="46448"/>
      </dsp:txXfrm>
    </dsp:sp>
    <dsp:sp modelId="{6967A31C-2859-4B1A-93C7-927714183855}">
      <dsp:nvSpPr>
        <dsp:cNvPr id="0" name=""/>
        <dsp:cNvSpPr/>
      </dsp:nvSpPr>
      <dsp:spPr>
        <a:xfrm>
          <a:off x="2240142" y="1849450"/>
          <a:ext cx="15532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4765"/>
              </a:moveTo>
              <a:lnTo>
                <a:pt x="77662" y="94765"/>
              </a:lnTo>
              <a:lnTo>
                <a:pt x="77662" y="45720"/>
              </a:lnTo>
              <a:lnTo>
                <a:pt x="155325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2313732" y="1891097"/>
        <a:ext cx="8144" cy="8144"/>
      </dsp:txXfrm>
    </dsp:sp>
    <dsp:sp modelId="{B5981E1E-C043-4F66-8F52-F860A923116A}">
      <dsp:nvSpPr>
        <dsp:cNvPr id="0" name=""/>
        <dsp:cNvSpPr/>
      </dsp:nvSpPr>
      <dsp:spPr>
        <a:xfrm>
          <a:off x="5018878" y="815326"/>
          <a:ext cx="810268" cy="9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134" y="0"/>
              </a:lnTo>
              <a:lnTo>
                <a:pt x="405134" y="94867"/>
              </a:lnTo>
              <a:lnTo>
                <a:pt x="810268" y="9486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03617" y="842365"/>
        <a:ext cx="40790" cy="40790"/>
      </dsp:txXfrm>
    </dsp:sp>
    <dsp:sp modelId="{734A5241-7F6F-460A-84FD-C0D39C827DA5}">
      <dsp:nvSpPr>
        <dsp:cNvPr id="0" name=""/>
        <dsp:cNvSpPr/>
      </dsp:nvSpPr>
      <dsp:spPr>
        <a:xfrm>
          <a:off x="5018878" y="420328"/>
          <a:ext cx="816119" cy="394998"/>
        </a:xfrm>
        <a:custGeom>
          <a:avLst/>
          <a:gdLst/>
          <a:ahLst/>
          <a:cxnLst/>
          <a:rect l="0" t="0" r="0" b="0"/>
          <a:pathLst>
            <a:path>
              <a:moveTo>
                <a:pt x="0" y="394998"/>
              </a:moveTo>
              <a:lnTo>
                <a:pt x="408059" y="394998"/>
              </a:lnTo>
              <a:lnTo>
                <a:pt x="408059" y="0"/>
              </a:lnTo>
              <a:lnTo>
                <a:pt x="816119" y="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5404270" y="595160"/>
        <a:ext cx="45334" cy="45334"/>
      </dsp:txXfrm>
    </dsp:sp>
    <dsp:sp modelId="{0F79AE2B-2F13-4DE6-90F9-1E7936CE801B}">
      <dsp:nvSpPr>
        <dsp:cNvPr id="0" name=""/>
        <dsp:cNvSpPr/>
      </dsp:nvSpPr>
      <dsp:spPr>
        <a:xfrm>
          <a:off x="2240142" y="815326"/>
          <a:ext cx="155325" cy="1128889"/>
        </a:xfrm>
        <a:custGeom>
          <a:avLst/>
          <a:gdLst/>
          <a:ahLst/>
          <a:cxnLst/>
          <a:rect l="0" t="0" r="0" b="0"/>
          <a:pathLst>
            <a:path>
              <a:moveTo>
                <a:pt x="0" y="1128889"/>
              </a:moveTo>
              <a:lnTo>
                <a:pt x="77662" y="1128889"/>
              </a:lnTo>
              <a:lnTo>
                <a:pt x="77662" y="0"/>
              </a:lnTo>
              <a:lnTo>
                <a:pt x="15532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2289316" y="1351283"/>
        <a:ext cx="56976" cy="56976"/>
      </dsp:txXfrm>
    </dsp:sp>
    <dsp:sp modelId="{EEBE88B7-404E-4D12-8024-D94EAF00AE11}">
      <dsp:nvSpPr>
        <dsp:cNvPr id="0" name=""/>
        <dsp:cNvSpPr/>
      </dsp:nvSpPr>
      <dsp:spPr>
        <a:xfrm>
          <a:off x="2240142" y="226839"/>
          <a:ext cx="155325" cy="1717376"/>
        </a:xfrm>
        <a:custGeom>
          <a:avLst/>
          <a:gdLst/>
          <a:ahLst/>
          <a:cxnLst/>
          <a:rect l="0" t="0" r="0" b="0"/>
          <a:pathLst>
            <a:path>
              <a:moveTo>
                <a:pt x="0" y="1717376"/>
              </a:moveTo>
              <a:lnTo>
                <a:pt x="77662" y="1717376"/>
              </a:lnTo>
              <a:lnTo>
                <a:pt x="77662" y="0"/>
              </a:lnTo>
              <a:lnTo>
                <a:pt x="155325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2000" kern="1200"/>
        </a:p>
      </dsp:txBody>
      <dsp:txXfrm>
        <a:off x="2274695" y="1042417"/>
        <a:ext cx="86219" cy="86219"/>
      </dsp:txXfrm>
    </dsp:sp>
    <dsp:sp modelId="{AF4B8D66-E84B-4666-BC35-05F1BBC3B2B5}">
      <dsp:nvSpPr>
        <dsp:cNvPr id="0" name=""/>
        <dsp:cNvSpPr/>
      </dsp:nvSpPr>
      <dsp:spPr>
        <a:xfrm rot="16200000">
          <a:off x="601476" y="1151616"/>
          <a:ext cx="1692131" cy="15851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kern="1200" dirty="0" smtClean="0">
              <a:latin typeface="+mn-lt"/>
            </a:rPr>
            <a:t>Memainkan Musik Ansambel Sejenis dan Campuran</a:t>
          </a:r>
          <a:endParaRPr lang="id-ID" sz="1800" b="1" kern="1200" dirty="0">
            <a:latin typeface="+mn-lt"/>
          </a:endParaRPr>
        </a:p>
      </dsp:txBody>
      <dsp:txXfrm>
        <a:off x="601476" y="1151616"/>
        <a:ext cx="1692131" cy="1585199"/>
      </dsp:txXfrm>
    </dsp:sp>
    <dsp:sp modelId="{6F1CAAA7-28D8-4E87-A4C9-72827C08CE7E}">
      <dsp:nvSpPr>
        <dsp:cNvPr id="0" name=""/>
        <dsp:cNvSpPr/>
      </dsp:nvSpPr>
      <dsp:spPr>
        <a:xfrm>
          <a:off x="2395467" y="3363"/>
          <a:ext cx="2623410" cy="4469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Musik Ansambel</a:t>
          </a:r>
          <a:endParaRPr lang="id-ID" sz="1800" kern="1200" dirty="0"/>
        </a:p>
      </dsp:txBody>
      <dsp:txXfrm>
        <a:off x="2395467" y="3363"/>
        <a:ext cx="2623410" cy="446951"/>
      </dsp:txXfrm>
    </dsp:sp>
    <dsp:sp modelId="{60641AE5-83A0-4DF9-829F-030A8104116E}">
      <dsp:nvSpPr>
        <dsp:cNvPr id="0" name=""/>
        <dsp:cNvSpPr/>
      </dsp:nvSpPr>
      <dsp:spPr>
        <a:xfrm>
          <a:off x="2395467" y="509509"/>
          <a:ext cx="2623410" cy="61163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Jenis Permainan Musik Ansambel</a:t>
          </a:r>
          <a:endParaRPr lang="id-ID" sz="1800" kern="1200" dirty="0"/>
        </a:p>
      </dsp:txBody>
      <dsp:txXfrm>
        <a:off x="2395467" y="509509"/>
        <a:ext cx="2623410" cy="611634"/>
      </dsp:txXfrm>
    </dsp:sp>
    <dsp:sp modelId="{FCDC4822-D761-4D44-80AA-2D7D95EA2EDF}">
      <dsp:nvSpPr>
        <dsp:cNvPr id="0" name=""/>
        <dsp:cNvSpPr/>
      </dsp:nvSpPr>
      <dsp:spPr>
        <a:xfrm>
          <a:off x="5834997" y="197282"/>
          <a:ext cx="2867729" cy="44609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17780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1. Ansambel  Sejenis</a:t>
          </a:r>
          <a:endParaRPr lang="id-ID" sz="1900" kern="1200" dirty="0"/>
        </a:p>
      </dsp:txBody>
      <dsp:txXfrm>
        <a:off x="5834997" y="197282"/>
        <a:ext cx="2867729" cy="446092"/>
      </dsp:txXfrm>
    </dsp:sp>
    <dsp:sp modelId="{651DF92E-7F4E-4DF6-9B82-0F7622FAACCD}">
      <dsp:nvSpPr>
        <dsp:cNvPr id="0" name=""/>
        <dsp:cNvSpPr/>
      </dsp:nvSpPr>
      <dsp:spPr>
        <a:xfrm>
          <a:off x="5829146" y="729511"/>
          <a:ext cx="2883821" cy="36136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17780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2.Ansambel Campuran</a:t>
          </a:r>
          <a:endParaRPr lang="id-ID" sz="1900" kern="1200" dirty="0"/>
        </a:p>
      </dsp:txBody>
      <dsp:txXfrm>
        <a:off x="5829146" y="729511"/>
        <a:ext cx="2883821" cy="361364"/>
      </dsp:txXfrm>
    </dsp:sp>
    <dsp:sp modelId="{BD8E10F4-E7DD-4D02-9958-F98E064B81FB}">
      <dsp:nvSpPr>
        <dsp:cNvPr id="0" name=""/>
        <dsp:cNvSpPr/>
      </dsp:nvSpPr>
      <dsp:spPr>
        <a:xfrm>
          <a:off x="2395467" y="1671694"/>
          <a:ext cx="2623410" cy="4469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Jenis Alat Musik Ansambel</a:t>
          </a:r>
          <a:endParaRPr lang="id-ID" sz="1800" kern="1200" dirty="0"/>
        </a:p>
      </dsp:txBody>
      <dsp:txXfrm>
        <a:off x="2395467" y="1671694"/>
        <a:ext cx="2623410" cy="446951"/>
      </dsp:txXfrm>
    </dsp:sp>
    <dsp:sp modelId="{557627C7-70C0-4D2D-B10E-DA94A42257AF}">
      <dsp:nvSpPr>
        <dsp:cNvPr id="0" name=""/>
        <dsp:cNvSpPr/>
      </dsp:nvSpPr>
      <dsp:spPr>
        <a:xfrm>
          <a:off x="5834997" y="1167601"/>
          <a:ext cx="2867729" cy="56759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450850" lvl="0" indent="-27305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1. Alat Musik Ansambel </a:t>
          </a:r>
          <a:r>
            <a:rPr lang="en-US" sz="1900" kern="1200" dirty="0" smtClean="0"/>
            <a:t> </a:t>
          </a:r>
          <a:r>
            <a:rPr lang="id-ID" sz="1900" kern="1200" dirty="0" smtClean="0"/>
            <a:t>Sejenis</a:t>
          </a:r>
          <a:endParaRPr lang="id-ID" sz="1900" kern="1200" dirty="0"/>
        </a:p>
      </dsp:txBody>
      <dsp:txXfrm>
        <a:off x="5834997" y="1167601"/>
        <a:ext cx="2867729" cy="567596"/>
      </dsp:txXfrm>
    </dsp:sp>
    <dsp:sp modelId="{E966F6ED-0470-4EF2-81F7-F6AC0E1F20D9}">
      <dsp:nvSpPr>
        <dsp:cNvPr id="0" name=""/>
        <dsp:cNvSpPr/>
      </dsp:nvSpPr>
      <dsp:spPr>
        <a:xfrm>
          <a:off x="5829146" y="1943776"/>
          <a:ext cx="2883821" cy="54785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450850" lvl="0" indent="-27305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2. Alat Musik Ansambel Campuran</a:t>
          </a:r>
          <a:endParaRPr lang="id-ID" sz="1900" kern="1200" dirty="0"/>
        </a:p>
      </dsp:txBody>
      <dsp:txXfrm>
        <a:off x="5829146" y="1943776"/>
        <a:ext cx="2883821" cy="547856"/>
      </dsp:txXfrm>
    </dsp:sp>
    <dsp:sp modelId="{89407724-A675-49E0-B6BA-16FAB618C791}">
      <dsp:nvSpPr>
        <dsp:cNvPr id="0" name=""/>
        <dsp:cNvSpPr/>
      </dsp:nvSpPr>
      <dsp:spPr>
        <a:xfrm>
          <a:off x="2395467" y="2831454"/>
          <a:ext cx="2623410" cy="4469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Partitur untuk Ansambel</a:t>
          </a:r>
          <a:endParaRPr lang="id-ID" sz="1800" kern="1200" dirty="0"/>
        </a:p>
      </dsp:txBody>
      <dsp:txXfrm>
        <a:off x="2395467" y="2831454"/>
        <a:ext cx="2623410" cy="446951"/>
      </dsp:txXfrm>
    </dsp:sp>
    <dsp:sp modelId="{790D39F1-2E25-48C0-A220-6FE90FE68EED}">
      <dsp:nvSpPr>
        <dsp:cNvPr id="0" name=""/>
        <dsp:cNvSpPr/>
      </dsp:nvSpPr>
      <dsp:spPr>
        <a:xfrm>
          <a:off x="5834997" y="2541688"/>
          <a:ext cx="2867729" cy="5400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450850" lvl="0" indent="-27305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1. Partitur untuk Ansambel Sejenis</a:t>
          </a:r>
          <a:endParaRPr lang="id-ID" sz="1900" kern="1200" dirty="0"/>
        </a:p>
      </dsp:txBody>
      <dsp:txXfrm>
        <a:off x="5834997" y="2541688"/>
        <a:ext cx="2867729" cy="540057"/>
      </dsp:txXfrm>
    </dsp:sp>
    <dsp:sp modelId="{1BD362DA-1C38-4457-90AD-1B3599D5D5F9}">
      <dsp:nvSpPr>
        <dsp:cNvPr id="0" name=""/>
        <dsp:cNvSpPr/>
      </dsp:nvSpPr>
      <dsp:spPr>
        <a:xfrm>
          <a:off x="5829146" y="3140939"/>
          <a:ext cx="2883821" cy="62826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450850" lvl="0" indent="-27305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2. Partitur untuk Ansambel </a:t>
          </a:r>
          <a:r>
            <a:rPr lang="en-US" sz="1900" kern="1200" dirty="0" smtClean="0"/>
            <a:t>  </a:t>
          </a:r>
          <a:r>
            <a:rPr lang="id-ID" sz="1900" kern="1200" dirty="0" smtClean="0"/>
            <a:t>Campuran</a:t>
          </a:r>
          <a:endParaRPr lang="id-ID" sz="1900" kern="1200" dirty="0"/>
        </a:p>
      </dsp:txBody>
      <dsp:txXfrm>
        <a:off x="5829146" y="3140939"/>
        <a:ext cx="2883821" cy="628266"/>
      </dsp:txXfrm>
    </dsp:sp>
    <dsp:sp modelId="{6CE9FEEC-66F9-405E-A361-84D5D7B650E9}">
      <dsp:nvSpPr>
        <dsp:cNvPr id="0" name=""/>
        <dsp:cNvSpPr/>
      </dsp:nvSpPr>
      <dsp:spPr>
        <a:xfrm>
          <a:off x="2395467" y="3438116"/>
          <a:ext cx="2623410" cy="44695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Merencanakan Pergelaran Ansambel Campuran</a:t>
          </a:r>
          <a:endParaRPr lang="id-ID" sz="1800" kern="1200" dirty="0"/>
        </a:p>
      </dsp:txBody>
      <dsp:txXfrm>
        <a:off x="2395467" y="3438116"/>
        <a:ext cx="2623410" cy="446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CEEC7-61F2-49C9-A651-708D6F245D03}">
      <dsp:nvSpPr>
        <dsp:cNvPr id="0" name=""/>
        <dsp:cNvSpPr/>
      </dsp:nvSpPr>
      <dsp:spPr>
        <a:xfrm>
          <a:off x="0" y="189038"/>
          <a:ext cx="815119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FAFAB-24D3-47F2-B8E2-587DED7F94AD}">
      <dsp:nvSpPr>
        <dsp:cNvPr id="0" name=""/>
        <dsp:cNvSpPr/>
      </dsp:nvSpPr>
      <dsp:spPr>
        <a:xfrm>
          <a:off x="407559" y="33815"/>
          <a:ext cx="7088872" cy="34710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667" tIns="0" rIns="2156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1. Rumuskan nama dan tema pergelaran</a:t>
          </a:r>
          <a:endParaRPr lang="id-ID" sz="2000" kern="1200" dirty="0"/>
        </a:p>
      </dsp:txBody>
      <dsp:txXfrm>
        <a:off x="424503" y="50759"/>
        <a:ext cx="7054984" cy="313215"/>
      </dsp:txXfrm>
    </dsp:sp>
    <dsp:sp modelId="{38C639FB-61F0-4EA2-BA31-49E45A4802A1}">
      <dsp:nvSpPr>
        <dsp:cNvPr id="0" name=""/>
        <dsp:cNvSpPr/>
      </dsp:nvSpPr>
      <dsp:spPr>
        <a:xfrm>
          <a:off x="0" y="991095"/>
          <a:ext cx="815119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44B34-F8D8-4898-9F25-6A31300799D5}">
      <dsp:nvSpPr>
        <dsp:cNvPr id="0" name=""/>
        <dsp:cNvSpPr/>
      </dsp:nvSpPr>
      <dsp:spPr>
        <a:xfrm>
          <a:off x="407559" y="586838"/>
          <a:ext cx="7088872" cy="596136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83469"/>
                <a:satOff val="9953"/>
                <a:lumOff val="215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667" tIns="0" rIns="215667" bIns="0" numCol="1" spcCol="1270" anchor="ctr" anchorCtr="0">
          <a:noAutofit/>
        </a:bodyPr>
        <a:lstStyle/>
        <a:p>
          <a:pPr marL="266700" lvl="0" indent="-26670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2. Rumuskan latar belakang, tujuan, dan manfaat diadakannya pergelaran</a:t>
          </a:r>
          <a:endParaRPr lang="id-ID" sz="2000" kern="1200" dirty="0"/>
        </a:p>
      </dsp:txBody>
      <dsp:txXfrm>
        <a:off x="436660" y="615939"/>
        <a:ext cx="7030670" cy="537934"/>
      </dsp:txXfrm>
    </dsp:sp>
    <dsp:sp modelId="{A0F22C2F-3D0B-4B51-A1FE-1B898F69F8DE}">
      <dsp:nvSpPr>
        <dsp:cNvPr id="0" name=""/>
        <dsp:cNvSpPr/>
      </dsp:nvSpPr>
      <dsp:spPr>
        <a:xfrm>
          <a:off x="0" y="1544118"/>
          <a:ext cx="815119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5117E-ECAD-442C-B6C9-89208E952125}">
      <dsp:nvSpPr>
        <dsp:cNvPr id="0" name=""/>
        <dsp:cNvSpPr/>
      </dsp:nvSpPr>
      <dsp:spPr>
        <a:xfrm>
          <a:off x="407559" y="1388895"/>
          <a:ext cx="7088872" cy="347103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66938"/>
                <a:satOff val="19906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667" tIns="0" rIns="2156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3. Rumuskan bentuk pergelaran</a:t>
          </a:r>
          <a:endParaRPr lang="id-ID" sz="2000" kern="1200" dirty="0"/>
        </a:p>
      </dsp:txBody>
      <dsp:txXfrm>
        <a:off x="424503" y="1405839"/>
        <a:ext cx="7054984" cy="313215"/>
      </dsp:txXfrm>
    </dsp:sp>
    <dsp:sp modelId="{B2B4EAC2-1BFD-40E7-BC1F-55E8D3FBD88B}">
      <dsp:nvSpPr>
        <dsp:cNvPr id="0" name=""/>
        <dsp:cNvSpPr/>
      </dsp:nvSpPr>
      <dsp:spPr>
        <a:xfrm>
          <a:off x="0" y="2467401"/>
          <a:ext cx="815119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94211-01A5-4DF8-9CE8-0F447F9900AD}">
      <dsp:nvSpPr>
        <dsp:cNvPr id="0" name=""/>
        <dsp:cNvSpPr/>
      </dsp:nvSpPr>
      <dsp:spPr>
        <a:xfrm>
          <a:off x="407161" y="1941918"/>
          <a:ext cx="7081949" cy="717362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450407"/>
                <a:satOff val="29858"/>
                <a:lumOff val="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667" tIns="0" rIns="215667" bIns="0" numCol="1" spcCol="1270" anchor="ctr" anchorCtr="0">
          <a:noAutofit/>
        </a:bodyPr>
        <a:lstStyle/>
        <a:p>
          <a:pPr marL="266700" lvl="0" indent="-26670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4. Rumuskan pihak mana saja yang akan mendukung acara pergelaran</a:t>
          </a:r>
          <a:endParaRPr lang="id-ID" sz="2000" kern="1200" dirty="0"/>
        </a:p>
      </dsp:txBody>
      <dsp:txXfrm>
        <a:off x="442180" y="1976937"/>
        <a:ext cx="7011911" cy="647324"/>
      </dsp:txXfrm>
    </dsp:sp>
    <dsp:sp modelId="{6BB0B8CB-9E36-4C37-B9B3-43ABAB644C83}">
      <dsp:nvSpPr>
        <dsp:cNvPr id="0" name=""/>
        <dsp:cNvSpPr/>
      </dsp:nvSpPr>
      <dsp:spPr>
        <a:xfrm>
          <a:off x="0" y="3020424"/>
          <a:ext cx="815119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2E3097-2C12-4A6D-A164-9CBB3CB6BD06}">
      <dsp:nvSpPr>
        <dsp:cNvPr id="0" name=""/>
        <dsp:cNvSpPr/>
      </dsp:nvSpPr>
      <dsp:spPr>
        <a:xfrm>
          <a:off x="407559" y="2865201"/>
          <a:ext cx="7088872" cy="34710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9933876"/>
                <a:satOff val="39811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667" tIns="0" rIns="21566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5. Tentukan karya-karya musik dan lagu yang akan ditampilkan</a:t>
          </a:r>
          <a:endParaRPr lang="id-ID" sz="2000" kern="1200" dirty="0"/>
        </a:p>
      </dsp:txBody>
      <dsp:txXfrm>
        <a:off x="424503" y="2882145"/>
        <a:ext cx="7054984" cy="3132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772C9-6537-492E-9D45-7A49635252A4}">
      <dsp:nvSpPr>
        <dsp:cNvPr id="0" name=""/>
        <dsp:cNvSpPr/>
      </dsp:nvSpPr>
      <dsp:spPr>
        <a:xfrm>
          <a:off x="0" y="498680"/>
          <a:ext cx="829972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730C5-A667-4A6C-AED8-8DE9606373A3}">
      <dsp:nvSpPr>
        <dsp:cNvPr id="0" name=""/>
        <dsp:cNvSpPr/>
      </dsp:nvSpPr>
      <dsp:spPr>
        <a:xfrm>
          <a:off x="414986" y="2119"/>
          <a:ext cx="7077273" cy="7179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597" tIns="0" rIns="219597" bIns="0" numCol="1" spcCol="1270" anchor="ctr" anchorCtr="0">
          <a:noAutofit/>
        </a:bodyPr>
        <a:lstStyle/>
        <a:p>
          <a:pPr marL="266700" lvl="0" indent="-26670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6. Tentukan tempat dan perkiraan jumlah penonton termasuk pengaturan tempat</a:t>
          </a:r>
          <a:endParaRPr lang="id-ID" sz="2000" kern="1200" dirty="0"/>
        </a:p>
      </dsp:txBody>
      <dsp:txXfrm>
        <a:off x="450034" y="37167"/>
        <a:ext cx="7007177" cy="647864"/>
      </dsp:txXfrm>
    </dsp:sp>
    <dsp:sp modelId="{478E22F6-5F43-4075-ACF7-C3C4F3D426BD}">
      <dsp:nvSpPr>
        <dsp:cNvPr id="0" name=""/>
        <dsp:cNvSpPr/>
      </dsp:nvSpPr>
      <dsp:spPr>
        <a:xfrm>
          <a:off x="0" y="1179080"/>
          <a:ext cx="829972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EEBA2-0066-4F96-B0A0-AC75912D8E37}">
      <dsp:nvSpPr>
        <dsp:cNvPr id="0" name=""/>
        <dsp:cNvSpPr/>
      </dsp:nvSpPr>
      <dsp:spPr>
        <a:xfrm>
          <a:off x="414986" y="957680"/>
          <a:ext cx="7077273" cy="442800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2483469"/>
                <a:satOff val="9953"/>
                <a:lumOff val="215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597" tIns="0" rIns="2195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7. Rumuskan rincian jadwal kegiatan</a:t>
          </a:r>
          <a:endParaRPr lang="id-ID" sz="2000" kern="1200" dirty="0"/>
        </a:p>
      </dsp:txBody>
      <dsp:txXfrm>
        <a:off x="436602" y="979296"/>
        <a:ext cx="7034041" cy="399568"/>
      </dsp:txXfrm>
    </dsp:sp>
    <dsp:sp modelId="{4E80E222-0270-4F2A-8943-DAA65D0D2B60}">
      <dsp:nvSpPr>
        <dsp:cNvPr id="0" name=""/>
        <dsp:cNvSpPr/>
      </dsp:nvSpPr>
      <dsp:spPr>
        <a:xfrm>
          <a:off x="0" y="1859480"/>
          <a:ext cx="829972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B48A8-E1A5-4EE4-BC9F-A3E4821F92EF}">
      <dsp:nvSpPr>
        <dsp:cNvPr id="0" name=""/>
        <dsp:cNvSpPr/>
      </dsp:nvSpPr>
      <dsp:spPr>
        <a:xfrm>
          <a:off x="414986" y="1638080"/>
          <a:ext cx="7077273" cy="44280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4966938"/>
                <a:satOff val="19906"/>
                <a:lumOff val="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597" tIns="0" rIns="2195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8. Rumuskan anggaran biaya</a:t>
          </a:r>
          <a:endParaRPr lang="id-ID" sz="2000" kern="1200" dirty="0"/>
        </a:p>
      </dsp:txBody>
      <dsp:txXfrm>
        <a:off x="436602" y="1659696"/>
        <a:ext cx="7034041" cy="399568"/>
      </dsp:txXfrm>
    </dsp:sp>
    <dsp:sp modelId="{98EC7FFD-9B77-4C96-B3CF-DF9E8C610850}">
      <dsp:nvSpPr>
        <dsp:cNvPr id="0" name=""/>
        <dsp:cNvSpPr/>
      </dsp:nvSpPr>
      <dsp:spPr>
        <a:xfrm>
          <a:off x="0" y="2539880"/>
          <a:ext cx="829972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647AD2-2A13-4468-8521-81E46969D5EB}">
      <dsp:nvSpPr>
        <dsp:cNvPr id="0" name=""/>
        <dsp:cNvSpPr/>
      </dsp:nvSpPr>
      <dsp:spPr>
        <a:xfrm>
          <a:off x="414986" y="2318480"/>
          <a:ext cx="7077273" cy="442800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7450407"/>
                <a:satOff val="29858"/>
                <a:lumOff val="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597" tIns="0" rIns="2195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9. Tentukan penanggung jawab dan susunan panitia</a:t>
          </a:r>
          <a:endParaRPr lang="id-ID" sz="2000" kern="1200" dirty="0"/>
        </a:p>
      </dsp:txBody>
      <dsp:txXfrm>
        <a:off x="436602" y="2340096"/>
        <a:ext cx="7034041" cy="399568"/>
      </dsp:txXfrm>
    </dsp:sp>
    <dsp:sp modelId="{A841BE1D-F311-4521-9FDE-62F598D66077}">
      <dsp:nvSpPr>
        <dsp:cNvPr id="0" name=""/>
        <dsp:cNvSpPr/>
      </dsp:nvSpPr>
      <dsp:spPr>
        <a:xfrm>
          <a:off x="0" y="3220280"/>
          <a:ext cx="8299723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81317-780B-4269-AFED-7340FCEFED40}">
      <dsp:nvSpPr>
        <dsp:cNvPr id="0" name=""/>
        <dsp:cNvSpPr/>
      </dsp:nvSpPr>
      <dsp:spPr>
        <a:xfrm>
          <a:off x="414986" y="2998880"/>
          <a:ext cx="7077273" cy="44280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-9933876"/>
                <a:satOff val="39811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9597" tIns="0" rIns="2195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10. Sertakan lampiran yang diperlukan</a:t>
          </a:r>
          <a:endParaRPr lang="id-ID" sz="2000" kern="1200" dirty="0"/>
        </a:p>
      </dsp:txBody>
      <dsp:txXfrm>
        <a:off x="436602" y="3020496"/>
        <a:ext cx="7034041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82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83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99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642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7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1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8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3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84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7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9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E:\ELISA\ERLANGGA LISA\2017\TEMPLATE PPT\SMP SENI BUDAYA VII\SMP SENI BUDAYA VII banner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54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xabay.com/en/band-ensemble-string-players-310355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ixabay.com/en/saxophone-ensemble-orchestra-887928/" TargetMode="External"/><Relationship Id="rId5" Type="http://schemas.openxmlformats.org/officeDocument/2006/relationships/hyperlink" Target="https://commons.wikimedia.org/wiki/File:Javanese_Gamelan.jpg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id.m.wikipedia.org/wiki/Berkas:Suling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ixabay.com/en/drum-recording-studio-38051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ixabay.com/en/photos/pian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2720" y="1293555"/>
            <a:ext cx="4621728" cy="646307"/>
          </a:xfrm>
          <a:prstGeom prst="rect">
            <a:avLst/>
          </a:prstGeom>
          <a:noFill/>
        </p:spPr>
        <p:txBody>
          <a:bodyPr wrap="none" lIns="91415" tIns="45708" rIns="91415" bIns="45708">
            <a:spAutoFit/>
          </a:bodyPr>
          <a:lstStyle/>
          <a:p>
            <a:pPr algn="ctr"/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3600" b="1" dirty="0" err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36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87780" y="1912388"/>
            <a:ext cx="4211607" cy="1508081"/>
          </a:xfrm>
          <a:prstGeom prst="rect">
            <a:avLst/>
          </a:prstGeom>
          <a:noFill/>
        </p:spPr>
        <p:txBody>
          <a:bodyPr wrap="square" lIns="91415" tIns="45708" rIns="91415" bIns="45708">
            <a:spAutoFit/>
          </a:bodyPr>
          <a:lstStyle/>
          <a:p>
            <a:pPr algn="ctr"/>
            <a:r>
              <a:rPr lang="en-US" sz="4400" b="1" dirty="0" smtClean="0">
                <a:ln w="0"/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 BUDAYA</a:t>
            </a:r>
          </a:p>
          <a:p>
            <a:pPr algn="ctr"/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SMP/MTs </a:t>
            </a:r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 </a:t>
            </a:r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be 3"/>
          <p:cNvSpPr/>
          <p:nvPr/>
        </p:nvSpPr>
        <p:spPr>
          <a:xfrm>
            <a:off x="648570" y="438150"/>
            <a:ext cx="2895600" cy="3828777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70" y="566600"/>
            <a:ext cx="2699294" cy="370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5912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46741332"/>
              </p:ext>
            </p:extLst>
          </p:nvPr>
        </p:nvGraphicFramePr>
        <p:xfrm>
          <a:off x="453255" y="1062118"/>
          <a:ext cx="8151193" cy="3381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725" y="33467"/>
            <a:ext cx="8443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sv-SE" sz="2800" b="1" dirty="0">
                <a:solidFill>
                  <a:srgbClr val="C00000"/>
                </a:solidFill>
              </a:rPr>
              <a:t>MERENCANAKAN PERGELARAN </a:t>
            </a:r>
            <a:r>
              <a:rPr lang="sv-SE" sz="2800" b="1" dirty="0" smtClean="0">
                <a:solidFill>
                  <a:srgbClr val="C00000"/>
                </a:solidFill>
              </a:rPr>
              <a:t>ANSAMBEL </a:t>
            </a:r>
            <a:r>
              <a:rPr lang="sv-SE" sz="2800" b="1" dirty="0">
                <a:solidFill>
                  <a:srgbClr val="C00000"/>
                </a:solidFill>
              </a:rPr>
              <a:t>CAMPURAN</a:t>
            </a:r>
          </a:p>
        </p:txBody>
      </p:sp>
    </p:spTree>
    <p:extLst>
      <p:ext uri="{BB962C8B-B14F-4D97-AF65-F5344CB8AC3E}">
        <p14:creationId xmlns:p14="http://schemas.microsoft.com/office/powerpoint/2010/main" val="1911570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55807321"/>
              </p:ext>
            </p:extLst>
          </p:nvPr>
        </p:nvGraphicFramePr>
        <p:xfrm>
          <a:off x="376733" y="987574"/>
          <a:ext cx="8299723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725" y="33467"/>
            <a:ext cx="8443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sv-SE" sz="2800" b="1" dirty="0">
                <a:solidFill>
                  <a:srgbClr val="C00000"/>
                </a:solidFill>
              </a:rPr>
              <a:t>MERENCANAKAN </a:t>
            </a:r>
            <a:r>
              <a:rPr lang="sv-SE" sz="2800" b="1" dirty="0" smtClean="0">
                <a:solidFill>
                  <a:srgbClr val="C00000"/>
                </a:solidFill>
              </a:rPr>
              <a:t>PERGELARAN ANSAMBEL </a:t>
            </a:r>
            <a:r>
              <a:rPr lang="sv-SE" sz="2800" b="1" dirty="0">
                <a:solidFill>
                  <a:srgbClr val="C00000"/>
                </a:solidFill>
              </a:rPr>
              <a:t>CAMPURAN</a:t>
            </a:r>
          </a:p>
        </p:txBody>
      </p:sp>
    </p:spTree>
    <p:extLst>
      <p:ext uri="{BB962C8B-B14F-4D97-AF65-F5344CB8AC3E}">
        <p14:creationId xmlns:p14="http://schemas.microsoft.com/office/powerpoint/2010/main" val="3370810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71600" y="627534"/>
            <a:ext cx="909651" cy="921426"/>
            <a:chOff x="4340143" y="1954100"/>
            <a:chExt cx="1428751" cy="1447246"/>
          </a:xfrm>
        </p:grpSpPr>
        <p:pic>
          <p:nvPicPr>
            <p:cNvPr id="2050" name="Picture 2" descr="E:\ELISA\ERLANGGA LISA\2017\TEMPLATE PPT\SMP Penjaskes Orkes (K13N)\untuk BAB penjas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4505453" y="2200668"/>
              <a:ext cx="1068128" cy="10151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-36512" y="1923678"/>
            <a:ext cx="3672408" cy="218603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14176" tIns="107087" rIns="214176" bIns="107087" rtlCol="0">
            <a:spAutoFit/>
          </a:bodyPr>
          <a:lstStyle/>
          <a:p>
            <a:pPr algn="ctr"/>
            <a:r>
              <a:rPr lang="id-ID" sz="3200" b="1" dirty="0">
                <a:solidFill>
                  <a:schemeClr val="accent6">
                    <a:lumMod val="50000"/>
                  </a:schemeClr>
                </a:solidFill>
              </a:rPr>
              <a:t>MEMAINKAN MUSIK ANSAMBEL SEJENIS DAN </a:t>
            </a:r>
            <a:r>
              <a:rPr lang="id-ID" sz="3200" b="1" dirty="0" smtClean="0">
                <a:solidFill>
                  <a:schemeClr val="accent6">
                    <a:lumMod val="50000"/>
                  </a:schemeClr>
                </a:solidFill>
              </a:rPr>
              <a:t>CAMPURAN</a:t>
            </a:r>
            <a:endParaRPr lang="id-ID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Picture 2" descr="E:\ELISA\ERLANGGA LISA\2017\TEMPLATE PPT\SMP SENI BUDAYA VII\SMP SENI BUDAYA VII bann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471" y="892301"/>
            <a:ext cx="5428009" cy="30476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464471" y="4040233"/>
            <a:ext cx="3203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6"/>
              </a:rPr>
              <a:t>Sumber</a:t>
            </a:r>
            <a:r>
              <a:rPr lang="en-US" sz="1200" dirty="0">
                <a:hlinkClick r:id="rId6"/>
              </a:rPr>
              <a:t> : </a:t>
            </a:r>
            <a:r>
              <a:rPr lang="en-US" sz="1200" dirty="0" err="1" smtClean="0">
                <a:hlinkClick r:id="rId6"/>
              </a:rPr>
              <a:t>Clker</a:t>
            </a:r>
            <a:r>
              <a:rPr lang="en-US" sz="1200" dirty="0" smtClean="0">
                <a:hlinkClick r:id="rId6"/>
              </a:rPr>
              <a:t>-Free-Vector-Images, pixabay.com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474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89386483"/>
              </p:ext>
            </p:extLst>
          </p:nvPr>
        </p:nvGraphicFramePr>
        <p:xfrm>
          <a:off x="-108520" y="699542"/>
          <a:ext cx="871296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512216" y="48194"/>
            <a:ext cx="8092231" cy="662013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PETA KONSEP </a:t>
            </a:r>
            <a:endParaRPr lang="id-ID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376733" y="843558"/>
            <a:ext cx="8371731" cy="3600401"/>
            <a:chOff x="239132" y="1293405"/>
            <a:chExt cx="7162109" cy="5251033"/>
          </a:xfrm>
        </p:grpSpPr>
        <p:sp>
          <p:nvSpPr>
            <p:cNvPr id="8" name="Rounded Rectangle 7"/>
            <p:cNvSpPr/>
            <p:nvPr/>
          </p:nvSpPr>
          <p:spPr>
            <a:xfrm>
              <a:off x="239132" y="1371091"/>
              <a:ext cx="7096488" cy="5173347"/>
            </a:xfrm>
            <a:prstGeom prst="roundRect">
              <a:avLst>
                <a:gd name="adj" fmla="val 6656"/>
              </a:avLst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54751" y="1293405"/>
              <a:ext cx="7046490" cy="5029483"/>
            </a:xfrm>
            <a:prstGeom prst="roundRect">
              <a:avLst>
                <a:gd name="adj" fmla="val 6656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0737" y="1062772"/>
            <a:ext cx="805102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Kata ansambel berasal dari bahasa Prancis yang berarti suatu rombongan musik atau sandiwara.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Ansambel adalah  kelompok kegiatan musik dengan jenis kegiatan seperti  yang tercantum dalam sebutannya. Biasanya, tampil sebagai hasil kerja sama peserta di bawah pimpinan seorang pelatih.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Contoh ansambel di antaranya, ansambel tari dan nyanyi, ansambel </a:t>
            </a:r>
            <a:r>
              <a:rPr lang="id-ID" sz="2000" dirty="0" err="1" smtClean="0">
                <a:ea typeface="Adobe Heiti Std R" pitchFamily="34" charset="-128"/>
              </a:rPr>
              <a:t>rekorder</a:t>
            </a:r>
            <a:r>
              <a:rPr lang="id-ID" sz="2000" dirty="0" smtClean="0">
                <a:ea typeface="Adobe Heiti Std R" pitchFamily="34" charset="-128"/>
              </a:rPr>
              <a:t>, ansambel gitar.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Ada tiga jenis alat musik yang  biasanya dimainkan dalam ansambel, yaitu alat musik melodis, ritmis, dan harmonis. </a:t>
            </a:r>
            <a:endParaRPr lang="id-ID" sz="2000" dirty="0"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733" y="123478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sv-SE" sz="3200" b="1" dirty="0">
                <a:solidFill>
                  <a:srgbClr val="C00000"/>
                </a:solidFill>
              </a:rPr>
              <a:t>MUSIK ANSAMBEL</a:t>
            </a:r>
          </a:p>
        </p:txBody>
      </p:sp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039" y="2856389"/>
            <a:ext cx="2681393" cy="1589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89" y="1808730"/>
            <a:ext cx="2391781" cy="15870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751994" y="4403888"/>
            <a:ext cx="2708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FF0000"/>
                </a:solidFill>
              </a:rPr>
              <a:t>Ansambel gesek</a:t>
            </a:r>
            <a:endParaRPr lang="id-ID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8088" y="3683808"/>
            <a:ext cx="2391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FF0000"/>
                </a:solidFill>
              </a:rPr>
              <a:t>Ansambel tiup</a:t>
            </a:r>
            <a:endParaRPr lang="id-ID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1994" y="2387664"/>
            <a:ext cx="2708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FF0000"/>
                </a:solidFill>
              </a:rPr>
              <a:t>Ansambel gamelan</a:t>
            </a:r>
            <a:endParaRPr lang="id-ID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611304"/>
            <a:ext cx="2592288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q"/>
            </a:pPr>
            <a:r>
              <a:rPr lang="id-ID" sz="2000" dirty="0" smtClean="0">
                <a:ea typeface="Adobe Heiti Std R" pitchFamily="34" charset="-128"/>
              </a:rPr>
              <a:t>Dinamakan ansambel sejenis jika alat-alat musik yang dimainkan juga sejenis.</a:t>
            </a:r>
            <a:endParaRPr lang="id-ID" sz="2000" dirty="0">
              <a:ea typeface="Adobe Heiti Std R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51470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v-SE" sz="3200" b="1" dirty="0">
                <a:solidFill>
                  <a:srgbClr val="C00000"/>
                </a:solidFill>
              </a:rPr>
              <a:t>JENIS PERMAINAN MUSIK ANSAMBEL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" y="627534"/>
            <a:ext cx="5469869" cy="471845"/>
            <a:chOff x="-67637" y="1504950"/>
            <a:chExt cx="5137974" cy="471845"/>
          </a:xfrm>
        </p:grpSpPr>
        <p:sp>
          <p:nvSpPr>
            <p:cNvPr id="15" name="Snip Single Corner Rectangle 4"/>
            <p:cNvSpPr/>
            <p:nvPr/>
          </p:nvSpPr>
          <p:spPr>
            <a:xfrm>
              <a:off x="-67637" y="1504950"/>
              <a:ext cx="5137974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2712" y="1515130"/>
              <a:ext cx="18144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>
                  <a:solidFill>
                    <a:schemeClr val="bg1"/>
                  </a:solidFill>
                </a:rPr>
                <a:t>1. Ansambel Sejenis</a:t>
              </a:r>
            </a:p>
          </p:txBody>
        </p:sp>
      </p:grpSp>
      <p:pic>
        <p:nvPicPr>
          <p:cNvPr id="1026" name="Picture 2" descr="File:Javanese Gamel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994" y="699542"/>
            <a:ext cx="2708438" cy="149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51994" y="2181238"/>
            <a:ext cx="2314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5"/>
              </a:rPr>
              <a:t>Sumber</a:t>
            </a:r>
            <a:r>
              <a:rPr lang="en-US" sz="1200" dirty="0">
                <a:hlinkClick r:id="rId5"/>
              </a:rPr>
              <a:t> : commons.wikimedia.org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028998" y="3366457"/>
            <a:ext cx="1552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6"/>
              </a:rPr>
              <a:t>Sumber</a:t>
            </a:r>
            <a:r>
              <a:rPr lang="en-US" sz="1200" dirty="0">
                <a:hlinkClick r:id="rId6"/>
              </a:rPr>
              <a:t> : pixabay.com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3766" y="2001781"/>
            <a:ext cx="2477844" cy="172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427748"/>
            <a:ext cx="5904656" cy="30162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Ansambel  biasanya dimainkan 5-15 orang. Adapun orkestra biasanya dimainkan oleh puluhan orang.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Hakikatnya, permainan ansambel adalah permainan bersama dari berbagai instrumen musik dalam bentuk kerja sama dalam membawakan lagu.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Ansambel campuran merupakan permainan alat musik dari berbagai jenis yang dimainkan oleh beberapa orang pemain, seperti petik, gesek, tiup, dan perkusi. </a:t>
            </a:r>
            <a:endParaRPr lang="id-ID" sz="2000" dirty="0">
              <a:ea typeface="Adobe Heiti Std R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51470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v-SE" sz="3200" b="1" dirty="0">
                <a:solidFill>
                  <a:srgbClr val="C00000"/>
                </a:solidFill>
              </a:rPr>
              <a:t>JENIS PERMAINAN MUSIK ANSAMBEL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" y="599614"/>
            <a:ext cx="5469869" cy="499765"/>
            <a:chOff x="-67637" y="1477030"/>
            <a:chExt cx="5137974" cy="499765"/>
          </a:xfrm>
        </p:grpSpPr>
        <p:sp>
          <p:nvSpPr>
            <p:cNvPr id="10" name="Snip Single Corner Rectangle 4"/>
            <p:cNvSpPr/>
            <p:nvPr/>
          </p:nvSpPr>
          <p:spPr>
            <a:xfrm>
              <a:off x="-67637" y="1504950"/>
              <a:ext cx="5137974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3898" y="1477030"/>
              <a:ext cx="29572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>
                  <a:solidFill>
                    <a:schemeClr val="bg1"/>
                  </a:solidFill>
                </a:rPr>
                <a:t>2. Ansambel Campuran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4448199" y="3791013"/>
            <a:ext cx="3743325" cy="38638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hlinkClick r:id="rId2"/>
              </a:rPr>
              <a:t>Sumber</a:t>
            </a:r>
            <a:r>
              <a:rPr lang="en-US" sz="1200" dirty="0">
                <a:solidFill>
                  <a:prstClr val="black"/>
                </a:solidFill>
                <a:hlinkClick r:id="rId2"/>
              </a:rPr>
              <a:t> : id.m.wikipedia.org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7166" y="4074626"/>
            <a:ext cx="457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C00000"/>
                </a:solidFill>
              </a:rPr>
              <a:t>Suling </a:t>
            </a:r>
            <a:endParaRPr lang="id-ID" sz="2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678" y="1177171"/>
            <a:ext cx="3837223" cy="35548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musik melodis berfungsi membawakan melodi suatu lagu. Sebagai pembawa lagu, alat musik ini memiliki nada-nada sehingga dapat mengeluarkan rangkaian nada dalam lagu.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Termasuk alat musik melodis adalah suling, biola, rebab, saron, </a:t>
            </a:r>
            <a:r>
              <a:rPr lang="id-ID" sz="2000" dirty="0" err="1" smtClean="0">
                <a:ea typeface="Adobe Heiti Std R" pitchFamily="34" charset="-128"/>
              </a:rPr>
              <a:t>pianika</a:t>
            </a:r>
            <a:r>
              <a:rPr lang="id-ID" sz="2000" dirty="0" smtClean="0">
                <a:ea typeface="Adobe Heiti Std R" pitchFamily="34" charset="-128"/>
              </a:rPr>
              <a:t>, </a:t>
            </a:r>
            <a:r>
              <a:rPr lang="id-ID" sz="2000" dirty="0" err="1" smtClean="0">
                <a:ea typeface="Adobe Heiti Std R" pitchFamily="34" charset="-128"/>
              </a:rPr>
              <a:t>rekorder</a:t>
            </a:r>
            <a:r>
              <a:rPr lang="id-ID" sz="2000" dirty="0" smtClean="0">
                <a:ea typeface="Adobe Heiti Std R" pitchFamily="34" charset="-128"/>
              </a:rPr>
              <a:t>, dan </a:t>
            </a:r>
            <a:r>
              <a:rPr lang="id-ID" sz="2000" dirty="0" err="1" smtClean="0">
                <a:ea typeface="Adobe Heiti Std R" pitchFamily="34" charset="-128"/>
              </a:rPr>
              <a:t>mandolin</a:t>
            </a:r>
            <a:r>
              <a:rPr lang="id-ID" sz="2000" dirty="0" smtClean="0">
                <a:ea typeface="Adobe Heiti Std R" pitchFamily="34" charset="-128"/>
              </a:rPr>
              <a:t>.</a:t>
            </a:r>
            <a:endParaRPr lang="id-ID" sz="2000" dirty="0">
              <a:ea typeface="Adobe Heiti Std R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51470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v-SE" sz="3200" b="1" dirty="0">
                <a:solidFill>
                  <a:srgbClr val="C00000"/>
                </a:solidFill>
              </a:rPr>
              <a:t>JENIS PERMAINAN MUSIK ANSAMBEL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" y="599614"/>
            <a:ext cx="5469869" cy="499765"/>
            <a:chOff x="-67637" y="1477030"/>
            <a:chExt cx="5137974" cy="499765"/>
          </a:xfrm>
        </p:grpSpPr>
        <p:sp>
          <p:nvSpPr>
            <p:cNvPr id="17" name="Snip Single Corner Rectangle 4"/>
            <p:cNvSpPr/>
            <p:nvPr/>
          </p:nvSpPr>
          <p:spPr>
            <a:xfrm>
              <a:off x="-67637" y="1504950"/>
              <a:ext cx="5137974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3898" y="1477030"/>
              <a:ext cx="27771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>
                  <a:solidFill>
                    <a:schemeClr val="bg1"/>
                  </a:solidFill>
                </a:rPr>
                <a:t>1. Alat Musik Melodis</a:t>
              </a:r>
            </a:p>
          </p:txBody>
        </p:sp>
      </p:grpSp>
      <p:pic>
        <p:nvPicPr>
          <p:cNvPr id="2050" name="Picture 2" descr="Berkas:Su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199" y="1491630"/>
            <a:ext cx="4372075" cy="226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816" y="1432684"/>
            <a:ext cx="3502128" cy="29392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musik ritmis berfungsi untuk memberi irama karena alat musik ini tidak memiliki nada.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musik yang termasuk ritmis adalah </a:t>
            </a:r>
            <a:r>
              <a:rPr lang="id-ID" sz="2000" dirty="0" err="1" smtClean="0">
                <a:ea typeface="Adobe Heiti Std R" pitchFamily="34" charset="-128"/>
              </a:rPr>
              <a:t>triangle</a:t>
            </a:r>
            <a:r>
              <a:rPr lang="id-ID" sz="2000" dirty="0" smtClean="0">
                <a:ea typeface="Adobe Heiti Std R" pitchFamily="34" charset="-128"/>
              </a:rPr>
              <a:t>, gendang, </a:t>
            </a:r>
            <a:r>
              <a:rPr lang="id-ID" sz="2000" dirty="0" err="1" smtClean="0">
                <a:ea typeface="Adobe Heiti Std R" pitchFamily="34" charset="-128"/>
              </a:rPr>
              <a:t>tamborin</a:t>
            </a:r>
            <a:r>
              <a:rPr lang="id-ID" sz="2000" dirty="0" smtClean="0">
                <a:ea typeface="Adobe Heiti Std R" pitchFamily="34" charset="-128"/>
              </a:rPr>
              <a:t>, ketipung, tifa, </a:t>
            </a:r>
            <a:r>
              <a:rPr lang="id-ID" sz="2000" dirty="0" err="1" smtClean="0">
                <a:ea typeface="Adobe Heiti Std R" pitchFamily="34" charset="-128"/>
              </a:rPr>
              <a:t>kastanyet</a:t>
            </a:r>
            <a:r>
              <a:rPr lang="id-ID" sz="2000" dirty="0" smtClean="0">
                <a:ea typeface="Adobe Heiti Std R" pitchFamily="34" charset="-128"/>
              </a:rPr>
              <a:t>, dan drum.</a:t>
            </a:r>
            <a:endParaRPr lang="id-ID" sz="2000" dirty="0">
              <a:ea typeface="Adobe Heiti Std R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440" y="681570"/>
            <a:ext cx="2542056" cy="2000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190" y="2355726"/>
            <a:ext cx="1793018" cy="20171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190699" y="4346154"/>
            <a:ext cx="1968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err="1" smtClean="0">
                <a:solidFill>
                  <a:srgbClr val="FF0000"/>
                </a:solidFill>
              </a:rPr>
              <a:t>Tamborin</a:t>
            </a:r>
            <a:endParaRPr lang="id-ID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2963728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dirty="0" smtClean="0">
                <a:solidFill>
                  <a:srgbClr val="FF0000"/>
                </a:solidFill>
              </a:rPr>
              <a:t>Drum</a:t>
            </a:r>
            <a:endParaRPr lang="id-ID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1470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v-SE" sz="3200" b="1" dirty="0">
                <a:solidFill>
                  <a:srgbClr val="C00000"/>
                </a:solidFill>
              </a:rPr>
              <a:t>JENIS PERMAINAN MUSIK ANSAMBEL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" y="599614"/>
            <a:ext cx="5469869" cy="499765"/>
            <a:chOff x="-67637" y="1477030"/>
            <a:chExt cx="5137974" cy="499765"/>
          </a:xfrm>
        </p:grpSpPr>
        <p:sp>
          <p:nvSpPr>
            <p:cNvPr id="13" name="Snip Single Corner Rectangle 4"/>
            <p:cNvSpPr/>
            <p:nvPr/>
          </p:nvSpPr>
          <p:spPr>
            <a:xfrm>
              <a:off x="-67637" y="1504950"/>
              <a:ext cx="5137974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3898" y="1477030"/>
              <a:ext cx="25663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>
                  <a:solidFill>
                    <a:schemeClr val="bg1"/>
                  </a:solidFill>
                </a:rPr>
                <a:t>2. Alat Musik Ritmis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551590" y="2743612"/>
            <a:ext cx="1552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pixabay.com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8629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316" name="AutoShape 4" descr="https://encrypted-tbn3.gstatic.com/images?q=tbn:ANd9GcSCUb_gLlOgdkQy8H5R6R8WmXQ5c9fVVY_E0-FwkFu-3N2nC-_G"/>
          <p:cNvSpPr>
            <a:spLocks noChangeAspect="1" noChangeArrowheads="1"/>
          </p:cNvSpPr>
          <p:nvPr/>
        </p:nvSpPr>
        <p:spPr bwMode="auto">
          <a:xfrm>
            <a:off x="116682" y="-1343025"/>
            <a:ext cx="3743325" cy="2807494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241749"/>
            <a:ext cx="4896544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musik harmonis adalah alat musik yang berfungsi melodis dan sekaligus ritmis.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musik ini mampu menghasilkan nada dan dapat dimainkan sebagai pengiring dalam paduan nada atau yang lazim disebut akor.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d-ID" sz="2000" dirty="0" smtClean="0">
                <a:ea typeface="Adobe Heiti Std R" pitchFamily="34" charset="-128"/>
              </a:rPr>
              <a:t>Alat yang termasuk jenis alat musik harmonis adalah piano, organ, </a:t>
            </a:r>
            <a:r>
              <a:rPr lang="id-ID" sz="2000" dirty="0" err="1" smtClean="0">
                <a:ea typeface="Adobe Heiti Std R" pitchFamily="34" charset="-128"/>
              </a:rPr>
              <a:t>kibor</a:t>
            </a:r>
            <a:r>
              <a:rPr lang="id-ID" sz="2000" dirty="0" smtClean="0">
                <a:ea typeface="Adobe Heiti Std R" pitchFamily="34" charset="-128"/>
              </a:rPr>
              <a:t>, gitar, siter, dan sasando. </a:t>
            </a:r>
            <a:endParaRPr lang="id-ID" sz="2000" dirty="0">
              <a:ea typeface="Adobe Heiti Std R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46" y="483518"/>
            <a:ext cx="2976100" cy="2045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870" y="2778441"/>
            <a:ext cx="3429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95536" y="51470"/>
            <a:ext cx="8443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v-SE" sz="3200" b="1" dirty="0">
                <a:solidFill>
                  <a:srgbClr val="C00000"/>
                </a:solidFill>
              </a:rPr>
              <a:t>JENIS PERMAINAN MUSIK ANSAMBEL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" y="599614"/>
            <a:ext cx="5469869" cy="499765"/>
            <a:chOff x="-67637" y="1477030"/>
            <a:chExt cx="5137974" cy="499765"/>
          </a:xfrm>
        </p:grpSpPr>
        <p:sp>
          <p:nvSpPr>
            <p:cNvPr id="11" name="Snip Single Corner Rectangle 4"/>
            <p:cNvSpPr/>
            <p:nvPr/>
          </p:nvSpPr>
          <p:spPr>
            <a:xfrm>
              <a:off x="-67637" y="1504950"/>
              <a:ext cx="5137974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898" y="1477030"/>
              <a:ext cx="2969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b="1" dirty="0">
                  <a:solidFill>
                    <a:schemeClr val="bg1"/>
                  </a:solidFill>
                </a:rPr>
                <a:t>3. Alat Musik Harmonis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469870" y="2432816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pixabay.com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570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519</Words>
  <Application>Microsoft Office PowerPoint</Application>
  <PresentationFormat>On-screen Show (16:9)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juman</dc:creator>
  <cp:lastModifiedBy>Elisa Putri Andini</cp:lastModifiedBy>
  <cp:revision>79</cp:revision>
  <dcterms:created xsi:type="dcterms:W3CDTF">2017-06-19T04:44:25Z</dcterms:created>
  <dcterms:modified xsi:type="dcterms:W3CDTF">2017-07-19T04:17:48Z</dcterms:modified>
</cp:coreProperties>
</file>