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1" r:id="rId4"/>
    <p:sldId id="258" r:id="rId5"/>
    <p:sldId id="259"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20ED9F-FD6D-4766-B205-28C54AB0A8B7}" type="datetimeFigureOut">
              <a:rPr lang="en-US" smtClean="0"/>
              <a:pPr/>
              <a:t>11/10/2014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052348-96B1-49C0-85F4-63DB1E45B1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148964B-4A3A-4F32-B639-A0DF077F96F7}" type="datetimeFigureOut">
              <a:rPr lang="en-US" smtClean="0"/>
              <a:pPr/>
              <a:t>11/10/2014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E281C4B7-2312-4926-ACF7-F9E4F0CA3E3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81C4B7-2312-4926-ACF7-F9E4F0CA3E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148964B-4A3A-4F32-B639-A0DF077F96F7}" type="datetimeFigureOut">
              <a:rPr lang="en-US" smtClean="0"/>
              <a:pPr/>
              <a:t>11/10/2014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E281C4B7-2312-4926-ACF7-F9E4F0CA3E3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281C4B7-2312-4926-ACF7-F9E4F0CA3E3C}"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E281C4B7-2312-4926-ACF7-F9E4F0CA3E3C}"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148964B-4A3A-4F32-B639-A0DF077F96F7}" type="datetimeFigureOut">
              <a:rPr lang="en-US" smtClean="0"/>
              <a:pPr/>
              <a:t>11/10/2014</a:t>
            </a:fld>
            <a:endParaRPr lang="en-US"/>
          </a:p>
        </p:txBody>
      </p:sp>
      <p:sp>
        <p:nvSpPr>
          <p:cNvPr id="10" name="Slide Number Placeholder 9"/>
          <p:cNvSpPr>
            <a:spLocks noGrp="1"/>
          </p:cNvSpPr>
          <p:nvPr>
            <p:ph type="sldNum" sz="quarter" idx="16"/>
          </p:nvPr>
        </p:nvSpPr>
        <p:spPr/>
        <p:txBody>
          <a:bodyPr rtlCol="0"/>
          <a:lstStyle/>
          <a:p>
            <a:fld id="{E281C4B7-2312-4926-ACF7-F9E4F0CA3E3C}"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1148964B-4A3A-4F32-B639-A0DF077F96F7}" type="datetimeFigureOut">
              <a:rPr lang="en-US" smtClean="0"/>
              <a:pPr/>
              <a:t>11/10/2014</a:t>
            </a:fld>
            <a:endParaRPr lang="en-US"/>
          </a:p>
        </p:txBody>
      </p:sp>
      <p:sp>
        <p:nvSpPr>
          <p:cNvPr id="12" name="Slide Number Placeholder 11"/>
          <p:cNvSpPr>
            <a:spLocks noGrp="1"/>
          </p:cNvSpPr>
          <p:nvPr>
            <p:ph type="sldNum" sz="quarter" idx="16"/>
          </p:nvPr>
        </p:nvSpPr>
        <p:spPr/>
        <p:txBody>
          <a:bodyPr rtlCol="0"/>
          <a:lstStyle/>
          <a:p>
            <a:fld id="{E281C4B7-2312-4926-ACF7-F9E4F0CA3E3C}"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E281C4B7-2312-4926-ACF7-F9E4F0CA3E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E281C4B7-2312-4926-ACF7-F9E4F0CA3E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148964B-4A3A-4F32-B639-A0DF077F96F7}" type="datetimeFigureOut">
              <a:rPr lang="en-US" smtClean="0"/>
              <a:pPr/>
              <a:t>11/10/2014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E281C4B7-2312-4926-ACF7-F9E4F0CA3E3C}"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1148964B-4A3A-4F32-B639-A0DF077F96F7}" type="datetimeFigureOut">
              <a:rPr lang="en-US" smtClean="0"/>
              <a:pPr/>
              <a:t>11/10/2014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E281C4B7-2312-4926-ACF7-F9E4F0CA3E3C}"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148964B-4A3A-4F32-B639-A0DF077F96F7}" type="datetimeFigureOut">
              <a:rPr lang="en-US" smtClean="0"/>
              <a:pPr/>
              <a:t>11/10/2014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E281C4B7-2312-4926-ACF7-F9E4F0CA3E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rene@radiantlightnutrition.com" TargetMode="External"/><Relationship Id="rId2" Type="http://schemas.openxmlformats.org/officeDocument/2006/relationships/slideLayout" Target="../slideLayouts/slideLayout1.xml"/><Relationship Id="rId1" Type="http://schemas.openxmlformats.org/officeDocument/2006/relationships/audio" Target="file:///E:\akash%20work\PPt%20audio.mp3"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radiantlightnutrition.com/Adrenal-Support-Quantum-Nutrition-Labs.as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Irene@radiantlightnutrition.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286000"/>
            <a:ext cx="8534400" cy="3581400"/>
          </a:xfrm>
        </p:spPr>
        <p:txBody>
          <a:bodyPr>
            <a:normAutofit/>
          </a:bodyPr>
          <a:lstStyle/>
          <a:p>
            <a:pPr algn="just"/>
            <a:r>
              <a:rPr lang="en-US" sz="2800" dirty="0" smtClean="0"/>
              <a:t>Radiant Light Nutrition is one of the largest online shop for nutrition and health products. We sell natural supplements which are manufactured in Quantum Nutrition Labs. Our products are tested and trusted by millions of people in USA.</a:t>
            </a:r>
          </a:p>
          <a:p>
            <a:pPr algn="just"/>
            <a:endParaRPr lang="en-US" sz="2800" dirty="0" smtClean="0"/>
          </a:p>
          <a:p>
            <a:pPr algn="ctr"/>
            <a:r>
              <a:rPr lang="en-US" sz="2800" dirty="0" smtClean="0"/>
              <a:t>Email at </a:t>
            </a:r>
            <a:r>
              <a:rPr lang="en-US" sz="2800" dirty="0" smtClean="0">
                <a:hlinkClick r:id="rId3"/>
              </a:rPr>
              <a:t>Irene@radiantlightnutrition.com</a:t>
            </a:r>
            <a:endParaRPr lang="en-US" sz="2800" dirty="0" smtClean="0"/>
          </a:p>
          <a:p>
            <a:pPr algn="just"/>
            <a:endParaRPr lang="en-US" sz="2800" dirty="0" smtClean="0"/>
          </a:p>
        </p:txBody>
      </p:sp>
      <p:pic>
        <p:nvPicPr>
          <p:cNvPr id="4" name="Picture 2"/>
          <p:cNvPicPr>
            <a:picLocks noChangeAspect="1" noChangeArrowheads="1"/>
          </p:cNvPicPr>
          <p:nvPr/>
        </p:nvPicPr>
        <p:blipFill>
          <a:blip r:embed="rId4" cstate="print"/>
          <a:srcRect/>
          <a:stretch>
            <a:fillRect/>
          </a:stretch>
        </p:blipFill>
        <p:spPr bwMode="auto">
          <a:xfrm>
            <a:off x="304800" y="228600"/>
            <a:ext cx="8534400" cy="1838325"/>
          </a:xfrm>
          <a:prstGeom prst="rect">
            <a:avLst/>
          </a:prstGeom>
          <a:noFill/>
          <a:ln w="9525">
            <a:noFill/>
            <a:miter lim="800000"/>
            <a:headEnd/>
            <a:tailEnd/>
          </a:ln>
          <a:effectLst/>
        </p:spPr>
      </p:pic>
      <p:sp>
        <p:nvSpPr>
          <p:cNvPr id="5" name="Footer Placeholder 4"/>
          <p:cNvSpPr>
            <a:spLocks noGrp="1"/>
          </p:cNvSpPr>
          <p:nvPr>
            <p:ph type="ftr" sz="quarter" idx="11"/>
          </p:nvPr>
        </p:nvSpPr>
        <p:spPr>
          <a:xfrm>
            <a:off x="0" y="6324600"/>
            <a:ext cx="9144000" cy="365125"/>
          </a:xfrm>
        </p:spPr>
        <p:txBody>
          <a:bodyPr/>
          <a:lstStyle/>
          <a:p>
            <a:pPr algn="ctr"/>
            <a:r>
              <a:rPr lang="en-US" sz="1600" dirty="0" smtClean="0">
                <a:solidFill>
                  <a:schemeClr val="bg1"/>
                </a:solidFill>
                <a:latin typeface="Book Antiqua" pitchFamily="18" charset="0"/>
              </a:rPr>
              <a:t>http://radiantlightnutrition.com/</a:t>
            </a:r>
            <a:endParaRPr lang="en-US" sz="1600" dirty="0">
              <a:solidFill>
                <a:schemeClr val="bg1"/>
              </a:solidFill>
              <a:latin typeface="Book Antiqua" pitchFamily="18" charset="0"/>
            </a:endParaRPr>
          </a:p>
        </p:txBody>
      </p:sp>
      <p:pic>
        <p:nvPicPr>
          <p:cNvPr id="6" name="PPt audio.mp3">
            <a:hlinkClick r:id="" action="ppaction://media"/>
          </p:cNvPr>
          <p:cNvPicPr>
            <a:picLocks noRot="1" noChangeAspect="1"/>
          </p:cNvPicPr>
          <p:nvPr>
            <a:audioFile r:link="rId1"/>
          </p:nvPr>
        </p:nvPicPr>
        <p:blipFill>
          <a:blip r:embed="rId5" cstate="print"/>
          <a:stretch>
            <a:fillRect/>
          </a:stretch>
        </p:blipFill>
        <p:spPr>
          <a:xfrm>
            <a:off x="8839200" y="0"/>
            <a:ext cx="304800" cy="304800"/>
          </a:xfrm>
          <a:prstGeom prst="rect">
            <a:avLst/>
          </a:prstGeom>
        </p:spPr>
      </p:pic>
    </p:spTree>
  </p:cSld>
  <p:clrMapOvr>
    <a:masterClrMapping/>
  </p:clrMapOvr>
  <p:transition advClick="0"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1">
                    <a:lumMod val="75000"/>
                  </a:schemeClr>
                </a:solidFill>
                <a:latin typeface="Adobe Garamond Pro Bold" pitchFamily="18" charset="0"/>
              </a:rPr>
              <a:t>Why Choose Us?</a:t>
            </a:r>
            <a:endParaRPr lang="en-US" dirty="0">
              <a:solidFill>
                <a:schemeClr val="accent1">
                  <a:lumMod val="75000"/>
                </a:schemeClr>
              </a:solidFill>
              <a:latin typeface="Adobe Garamond Pro Bold" pitchFamily="18" charset="0"/>
            </a:endParaRPr>
          </a:p>
        </p:txBody>
      </p:sp>
      <p:sp>
        <p:nvSpPr>
          <p:cNvPr id="3" name="Content Placeholder 2"/>
          <p:cNvSpPr>
            <a:spLocks noGrp="1"/>
          </p:cNvSpPr>
          <p:nvPr>
            <p:ph sz="quarter" idx="1"/>
          </p:nvPr>
        </p:nvSpPr>
        <p:spPr>
          <a:xfrm>
            <a:off x="0" y="1600200"/>
            <a:ext cx="9144000" cy="4724400"/>
          </a:xfrm>
        </p:spPr>
        <p:txBody>
          <a:bodyPr>
            <a:noAutofit/>
          </a:bodyPr>
          <a:lstStyle/>
          <a:p>
            <a:r>
              <a:rPr lang="en-US" sz="3600" dirty="0" smtClean="0">
                <a:latin typeface="Traditional Arabic" pitchFamily="18" charset="-78"/>
                <a:cs typeface="Traditional Arabic" pitchFamily="18" charset="-78"/>
              </a:rPr>
              <a:t> Licensed distributor of QN labs products</a:t>
            </a:r>
          </a:p>
          <a:p>
            <a:pPr>
              <a:buNone/>
            </a:pPr>
            <a:endParaRPr lang="en-US" sz="1400" dirty="0" smtClean="0">
              <a:latin typeface="Traditional Arabic" pitchFamily="18" charset="-78"/>
              <a:cs typeface="Traditional Arabic" pitchFamily="18" charset="-78"/>
            </a:endParaRPr>
          </a:p>
          <a:p>
            <a:r>
              <a:rPr lang="en-US" sz="3600" dirty="0" smtClean="0">
                <a:latin typeface="Traditional Arabic" pitchFamily="18" charset="-78"/>
                <a:cs typeface="Traditional Arabic" pitchFamily="18" charset="-78"/>
              </a:rPr>
              <a:t> Free consultation with our nutritionist</a:t>
            </a:r>
          </a:p>
          <a:p>
            <a:pPr>
              <a:buNone/>
            </a:pPr>
            <a:endParaRPr lang="en-US" sz="1200" dirty="0" smtClean="0">
              <a:latin typeface="Traditional Arabic" pitchFamily="18" charset="-78"/>
              <a:cs typeface="Traditional Arabic" pitchFamily="18" charset="-78"/>
            </a:endParaRPr>
          </a:p>
          <a:p>
            <a:r>
              <a:rPr lang="en-US" sz="3600" dirty="0" smtClean="0">
                <a:latin typeface="Traditional Arabic" pitchFamily="18" charset="-78"/>
                <a:cs typeface="Traditional Arabic" pitchFamily="18" charset="-78"/>
              </a:rPr>
              <a:t> Supplements backed by 30 years of clinical research</a:t>
            </a:r>
          </a:p>
          <a:p>
            <a:pPr>
              <a:buNone/>
            </a:pPr>
            <a:endParaRPr lang="en-US" sz="1200" dirty="0" smtClean="0">
              <a:latin typeface="Traditional Arabic" pitchFamily="18" charset="-78"/>
              <a:cs typeface="Traditional Arabic" pitchFamily="18" charset="-78"/>
            </a:endParaRPr>
          </a:p>
          <a:p>
            <a:r>
              <a:rPr lang="en-US" sz="3600" dirty="0" smtClean="0">
                <a:latin typeface="Traditional Arabic" pitchFamily="18" charset="-78"/>
                <a:cs typeface="Traditional Arabic" pitchFamily="18" charset="-78"/>
              </a:rPr>
              <a:t> Up to 30% off</a:t>
            </a:r>
          </a:p>
          <a:p>
            <a:pPr>
              <a:buNone/>
            </a:pPr>
            <a:endParaRPr lang="en-US" sz="1200" dirty="0" smtClean="0">
              <a:latin typeface="Traditional Arabic" pitchFamily="18" charset="-78"/>
              <a:cs typeface="Traditional Arabic" pitchFamily="18" charset="-78"/>
            </a:endParaRPr>
          </a:p>
          <a:p>
            <a:r>
              <a:rPr lang="en-US" sz="3600" dirty="0" smtClean="0">
                <a:latin typeface="Traditional Arabic" pitchFamily="18" charset="-78"/>
                <a:cs typeface="Traditional Arabic" pitchFamily="18" charset="-78"/>
              </a:rPr>
              <a:t> Free shipping for orders over $100</a:t>
            </a:r>
          </a:p>
        </p:txBody>
      </p:sp>
      <p:sp>
        <p:nvSpPr>
          <p:cNvPr id="5" name="Footer Placeholder 4"/>
          <p:cNvSpPr>
            <a:spLocks noGrp="1"/>
          </p:cNvSpPr>
          <p:nvPr>
            <p:ph type="ftr" sz="quarter" idx="11"/>
          </p:nvPr>
        </p:nvSpPr>
        <p:spPr>
          <a:xfrm>
            <a:off x="0" y="6492875"/>
            <a:ext cx="9144000" cy="365125"/>
          </a:xfrm>
        </p:spPr>
        <p:txBody>
          <a:bodyPr/>
          <a:lstStyle/>
          <a:p>
            <a:pPr algn="ctr"/>
            <a:r>
              <a:rPr lang="en-US" sz="1600" dirty="0" smtClean="0">
                <a:solidFill>
                  <a:schemeClr val="tx1"/>
                </a:solidFill>
                <a:latin typeface="Book Antiqua" pitchFamily="18" charset="0"/>
              </a:rPr>
              <a:t>http://radiantlightnutrition.com/</a:t>
            </a:r>
            <a:endParaRPr lang="en-US" sz="1600" dirty="0">
              <a:solidFill>
                <a:schemeClr val="tx1"/>
              </a:solidFill>
              <a:latin typeface="Book Antiqua" pitchFamily="18" charset="0"/>
            </a:endParaRPr>
          </a:p>
        </p:txBody>
      </p:sp>
    </p:spTree>
  </p:cSld>
  <p:clrMapOvr>
    <a:masterClrMapping/>
  </p:clrMapOvr>
  <p:transition advClick="0" advTm="12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chemeClr val="accent1">
                    <a:lumMod val="75000"/>
                  </a:schemeClr>
                </a:solidFill>
                <a:latin typeface="Adobe Garamond Pro Bold" pitchFamily="18" charset="0"/>
              </a:rPr>
              <a:t>Products</a:t>
            </a:r>
            <a:endParaRPr lang="en-US" sz="4800" dirty="0">
              <a:solidFill>
                <a:schemeClr val="accent1">
                  <a:lumMod val="75000"/>
                </a:schemeClr>
              </a:solidFill>
              <a:latin typeface="Adobe Garamond Pro Bold" pitchFamily="18" charset="0"/>
            </a:endParaRPr>
          </a:p>
        </p:txBody>
      </p:sp>
      <p:sp>
        <p:nvSpPr>
          <p:cNvPr id="3" name="Content Placeholder 2"/>
          <p:cNvSpPr>
            <a:spLocks noGrp="1"/>
          </p:cNvSpPr>
          <p:nvPr>
            <p:ph idx="1"/>
          </p:nvPr>
        </p:nvSpPr>
        <p:spPr>
          <a:xfrm>
            <a:off x="228600" y="1600200"/>
            <a:ext cx="8686800" cy="4876800"/>
          </a:xfrm>
        </p:spPr>
        <p:txBody>
          <a:bodyPr>
            <a:normAutofit/>
          </a:bodyPr>
          <a:lstStyle/>
          <a:p>
            <a:r>
              <a:rPr lang="en-US" sz="3600" dirty="0" smtClean="0">
                <a:latin typeface="Georgia" pitchFamily="18" charset="0"/>
              </a:rPr>
              <a:t> Magnesium Oil/Gel</a:t>
            </a:r>
          </a:p>
          <a:p>
            <a:pPr>
              <a:buNone/>
            </a:pPr>
            <a:endParaRPr lang="en-US" sz="3600" dirty="0" smtClean="0">
              <a:latin typeface="Georgia" pitchFamily="18" charset="0"/>
            </a:endParaRPr>
          </a:p>
          <a:p>
            <a:r>
              <a:rPr lang="en-US" sz="3600" dirty="0" smtClean="0">
                <a:latin typeface="Georgia" pitchFamily="18" charset="0"/>
              </a:rPr>
              <a:t> Adrenal Support Supplement</a:t>
            </a:r>
          </a:p>
          <a:p>
            <a:pPr>
              <a:buNone/>
            </a:pPr>
            <a:endParaRPr lang="en-US" sz="3600" dirty="0" smtClean="0">
              <a:latin typeface="Georgia" pitchFamily="18" charset="0"/>
            </a:endParaRPr>
          </a:p>
          <a:p>
            <a:r>
              <a:rPr lang="en-US" sz="3600" dirty="0" smtClean="0">
                <a:latin typeface="Georgia" pitchFamily="18" charset="0"/>
              </a:rPr>
              <a:t> Men and Women Nutrition</a:t>
            </a:r>
          </a:p>
          <a:p>
            <a:pPr>
              <a:buNone/>
            </a:pPr>
            <a:endParaRPr lang="en-US" sz="3600" dirty="0" smtClean="0">
              <a:latin typeface="Georgia" pitchFamily="18" charset="0"/>
            </a:endParaRPr>
          </a:p>
          <a:p>
            <a:r>
              <a:rPr lang="en-US" sz="3600" dirty="0" smtClean="0">
                <a:latin typeface="Georgia" pitchFamily="18" charset="0"/>
              </a:rPr>
              <a:t> Vitamin/Mineral</a:t>
            </a:r>
          </a:p>
        </p:txBody>
      </p:sp>
      <p:sp>
        <p:nvSpPr>
          <p:cNvPr id="7" name="Footer Placeholder 4"/>
          <p:cNvSpPr>
            <a:spLocks noGrp="1"/>
          </p:cNvSpPr>
          <p:nvPr>
            <p:ph type="ftr" sz="quarter" idx="11"/>
          </p:nvPr>
        </p:nvSpPr>
        <p:spPr>
          <a:xfrm>
            <a:off x="0" y="6492875"/>
            <a:ext cx="9144000" cy="365125"/>
          </a:xfrm>
        </p:spPr>
        <p:txBody>
          <a:bodyPr/>
          <a:lstStyle/>
          <a:p>
            <a:pPr algn="ctr"/>
            <a:r>
              <a:rPr lang="en-US" sz="1600" dirty="0" smtClean="0">
                <a:solidFill>
                  <a:schemeClr val="tx1"/>
                </a:solidFill>
                <a:latin typeface="Book Antiqua" pitchFamily="18" charset="0"/>
              </a:rPr>
              <a:t>http://radiantlightnutrition.com/</a:t>
            </a:r>
            <a:endParaRPr lang="en-US" sz="1600" dirty="0">
              <a:solidFill>
                <a:schemeClr val="tx1"/>
              </a:solidFill>
              <a:latin typeface="Book Antiqua" pitchFamily="18" charset="0"/>
            </a:endParaRPr>
          </a:p>
        </p:txBody>
      </p:sp>
    </p:spTree>
  </p:cSld>
  <p:clrMapOvr>
    <a:masterClrMapping/>
  </p:clrMapOvr>
  <p:transition advClick="0" advTm="12000">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1">
                    <a:lumMod val="75000"/>
                  </a:schemeClr>
                </a:solidFill>
                <a:latin typeface="Adobe Garamond Pro Bold" pitchFamily="18" charset="0"/>
              </a:rPr>
              <a:t>Magnesium Oil/Gel</a:t>
            </a:r>
            <a:endParaRPr lang="en-US" dirty="0">
              <a:solidFill>
                <a:schemeClr val="accent1">
                  <a:lumMod val="75000"/>
                </a:schemeClr>
              </a:solidFill>
              <a:latin typeface="Adobe Garamond Pro Bold" pitchFamily="18" charset="0"/>
            </a:endParaRPr>
          </a:p>
        </p:txBody>
      </p:sp>
      <p:sp>
        <p:nvSpPr>
          <p:cNvPr id="3" name="Content Placeholder 2"/>
          <p:cNvSpPr>
            <a:spLocks noGrp="1"/>
          </p:cNvSpPr>
          <p:nvPr>
            <p:ph sz="quarter" idx="1"/>
          </p:nvPr>
        </p:nvSpPr>
        <p:spPr>
          <a:xfrm>
            <a:off x="304800" y="1600200"/>
            <a:ext cx="8461248" cy="4495800"/>
          </a:xfrm>
        </p:spPr>
        <p:txBody>
          <a:bodyPr>
            <a:normAutofit/>
          </a:bodyPr>
          <a:lstStyle/>
          <a:p>
            <a:pPr>
              <a:buNone/>
            </a:pPr>
            <a:r>
              <a:rPr lang="en-US" sz="2800" dirty="0" smtClean="0"/>
              <a:t>	It helps you to restore your cellular magnesium level and gives you relief from aches and pains. </a:t>
            </a:r>
          </a:p>
          <a:p>
            <a:pPr>
              <a:buNone/>
            </a:pPr>
            <a:r>
              <a:rPr lang="en-US" sz="2800" dirty="0" smtClean="0"/>
              <a:t>	There are several other benefits too such as gives relieves from stress and boost your energy level.</a:t>
            </a:r>
          </a:p>
          <a:p>
            <a:pPr>
              <a:buNone/>
            </a:pPr>
            <a:r>
              <a:rPr lang="en-US" sz="2800" dirty="0" smtClean="0"/>
              <a:t>	Contact us to order magnesium oil on telephone or visit our official website.</a:t>
            </a:r>
            <a:endParaRPr lang="en-US" sz="2800" dirty="0"/>
          </a:p>
        </p:txBody>
      </p:sp>
      <p:sp>
        <p:nvSpPr>
          <p:cNvPr id="4" name="Footer Placeholder 4"/>
          <p:cNvSpPr>
            <a:spLocks noGrp="1"/>
          </p:cNvSpPr>
          <p:nvPr>
            <p:ph type="ftr" sz="quarter" idx="11"/>
          </p:nvPr>
        </p:nvSpPr>
        <p:spPr>
          <a:xfrm>
            <a:off x="0" y="6492875"/>
            <a:ext cx="9144000" cy="365125"/>
          </a:xfrm>
        </p:spPr>
        <p:txBody>
          <a:bodyPr/>
          <a:lstStyle/>
          <a:p>
            <a:pPr algn="ctr"/>
            <a:r>
              <a:rPr lang="en-US" sz="1600" dirty="0" smtClean="0">
                <a:solidFill>
                  <a:schemeClr val="tx1"/>
                </a:solidFill>
                <a:latin typeface="Book Antiqua" pitchFamily="18" charset="0"/>
              </a:rPr>
              <a:t>http://radiantlightnutrition.com/</a:t>
            </a:r>
            <a:endParaRPr lang="en-US" sz="1600" dirty="0">
              <a:solidFill>
                <a:schemeClr val="tx1"/>
              </a:solidFill>
              <a:latin typeface="Book Antiqua" pitchFamily="18" charset="0"/>
            </a:endParaRPr>
          </a:p>
        </p:txBody>
      </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latin typeface="Adobe Garamond Pro Bold" pitchFamily="18" charset="0"/>
                <a:hlinkClick r:id="rId2"/>
              </a:rPr>
              <a:t>Adrenal Support Supplement</a:t>
            </a:r>
            <a:endParaRPr lang="en-US" sz="4800" dirty="0">
              <a:latin typeface="Adobe Garamond Pro Bold" pitchFamily="18" charset="0"/>
            </a:endParaRPr>
          </a:p>
        </p:txBody>
      </p:sp>
      <p:sp>
        <p:nvSpPr>
          <p:cNvPr id="3" name="Content Placeholder 2"/>
          <p:cNvSpPr>
            <a:spLocks noGrp="1"/>
          </p:cNvSpPr>
          <p:nvPr>
            <p:ph sz="quarter" idx="1"/>
          </p:nvPr>
        </p:nvSpPr>
        <p:spPr>
          <a:xfrm>
            <a:off x="304800" y="1600200"/>
            <a:ext cx="8534400" cy="4495800"/>
          </a:xfrm>
        </p:spPr>
        <p:txBody>
          <a:bodyPr>
            <a:normAutofit/>
          </a:bodyPr>
          <a:lstStyle/>
          <a:p>
            <a:pPr>
              <a:buNone/>
            </a:pPr>
            <a:r>
              <a:rPr lang="en-US" sz="2800" dirty="0" smtClean="0"/>
              <a:t>	There are many reasons why people opt for this supplement</a:t>
            </a:r>
          </a:p>
          <a:p>
            <a:pPr>
              <a:buFont typeface="Wingdings" pitchFamily="2" charset="2"/>
              <a:buChar char="Ø"/>
            </a:pPr>
            <a:r>
              <a:rPr lang="en-US" sz="2800" dirty="0" smtClean="0"/>
              <a:t>It helps you to improve your kidney performance</a:t>
            </a:r>
          </a:p>
          <a:p>
            <a:pPr>
              <a:buFont typeface="Wingdings" pitchFamily="2" charset="2"/>
              <a:buChar char="Ø"/>
            </a:pPr>
            <a:r>
              <a:rPr lang="en-US" sz="2800" dirty="0" smtClean="0"/>
              <a:t>It supports your intestine with good health so that your intestine perform better</a:t>
            </a:r>
          </a:p>
          <a:p>
            <a:pPr>
              <a:buFont typeface="Wingdings" pitchFamily="2" charset="2"/>
              <a:buChar char="Ø"/>
            </a:pPr>
            <a:r>
              <a:rPr lang="en-US" sz="2800" dirty="0" smtClean="0"/>
              <a:t>It Increase your energy</a:t>
            </a:r>
          </a:p>
          <a:p>
            <a:pPr>
              <a:buFont typeface="Wingdings" pitchFamily="2" charset="2"/>
              <a:buChar char="Ø"/>
            </a:pPr>
            <a:r>
              <a:rPr lang="en-US" sz="2800" dirty="0" smtClean="0"/>
              <a:t>Recommended to adults and children age 4 and above</a:t>
            </a:r>
            <a:endParaRPr lang="en-US" sz="2800" dirty="0"/>
          </a:p>
        </p:txBody>
      </p:sp>
      <p:sp>
        <p:nvSpPr>
          <p:cNvPr id="4" name="Footer Placeholder 4"/>
          <p:cNvSpPr>
            <a:spLocks noGrp="1"/>
          </p:cNvSpPr>
          <p:nvPr>
            <p:ph type="ftr" sz="quarter" idx="11"/>
          </p:nvPr>
        </p:nvSpPr>
        <p:spPr>
          <a:xfrm>
            <a:off x="0" y="6492875"/>
            <a:ext cx="9144000" cy="365125"/>
          </a:xfrm>
        </p:spPr>
        <p:txBody>
          <a:bodyPr/>
          <a:lstStyle/>
          <a:p>
            <a:pPr algn="ctr"/>
            <a:r>
              <a:rPr lang="en-US" sz="1600" dirty="0" smtClean="0">
                <a:solidFill>
                  <a:schemeClr val="tx1"/>
                </a:solidFill>
                <a:latin typeface="Book Antiqua" pitchFamily="18" charset="0"/>
              </a:rPr>
              <a:t>http://radiantlightnutrition.com/</a:t>
            </a:r>
            <a:endParaRPr lang="en-US" sz="1600" dirty="0">
              <a:solidFill>
                <a:schemeClr val="tx1"/>
              </a:solidFill>
              <a:latin typeface="Book Antiqua" pitchFamily="18" charset="0"/>
            </a:endParaRPr>
          </a:p>
        </p:txBody>
      </p:sp>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solidFill>
                  <a:schemeClr val="accent1">
                    <a:lumMod val="75000"/>
                  </a:schemeClr>
                </a:solidFill>
                <a:latin typeface="Adobe Garamond Pro Bold" pitchFamily="18" charset="0"/>
              </a:rPr>
              <a:t>Contact Us</a:t>
            </a:r>
            <a:endParaRPr lang="en-US" sz="4800" dirty="0">
              <a:solidFill>
                <a:schemeClr val="accent1">
                  <a:lumMod val="75000"/>
                </a:schemeClr>
              </a:solidFill>
              <a:latin typeface="Adobe Garamond Pro Bold" pitchFamily="18" charset="0"/>
            </a:endParaRPr>
          </a:p>
        </p:txBody>
      </p:sp>
      <p:sp>
        <p:nvSpPr>
          <p:cNvPr id="3" name="Content Placeholder 2"/>
          <p:cNvSpPr>
            <a:spLocks noGrp="1"/>
          </p:cNvSpPr>
          <p:nvPr>
            <p:ph idx="1"/>
          </p:nvPr>
        </p:nvSpPr>
        <p:spPr/>
        <p:txBody>
          <a:bodyPr>
            <a:normAutofit/>
          </a:bodyPr>
          <a:lstStyle/>
          <a:p>
            <a:pPr>
              <a:buNone/>
            </a:pPr>
            <a:r>
              <a:rPr lang="en-US" sz="2800" dirty="0" smtClean="0"/>
              <a:t>Call to make an online order</a:t>
            </a:r>
          </a:p>
          <a:p>
            <a:pPr>
              <a:buNone/>
            </a:pPr>
            <a:r>
              <a:rPr lang="en-US" sz="2800" dirty="0" smtClean="0"/>
              <a:t>Phone: 530 292 3121</a:t>
            </a:r>
          </a:p>
          <a:p>
            <a:pPr>
              <a:buNone/>
            </a:pPr>
            <a:r>
              <a:rPr lang="en-US" sz="2800" dirty="0" smtClean="0"/>
              <a:t>Fax: 530 292 3121</a:t>
            </a:r>
          </a:p>
          <a:p>
            <a:pPr>
              <a:buNone/>
            </a:pPr>
            <a:endParaRPr lang="en-US" sz="2800" dirty="0" smtClean="0"/>
          </a:p>
          <a:p>
            <a:pPr algn="ctr">
              <a:buNone/>
            </a:pPr>
            <a:r>
              <a:rPr lang="en-US" sz="2800" dirty="0" smtClean="0"/>
              <a:t>Email: </a:t>
            </a:r>
            <a:r>
              <a:rPr lang="en-US" sz="2800" dirty="0" smtClean="0">
                <a:hlinkClick r:id="rId2"/>
              </a:rPr>
              <a:t>Irene@radiantlightnutrition.com</a:t>
            </a:r>
            <a:endParaRPr lang="en-US" sz="2800" dirty="0" smtClean="0"/>
          </a:p>
          <a:p>
            <a:pPr algn="ctr">
              <a:buNone/>
            </a:pPr>
            <a:r>
              <a:rPr lang="en-US" sz="2800" dirty="0" smtClean="0"/>
              <a:t>For more query please visit </a:t>
            </a:r>
            <a:r>
              <a:rPr lang="en-US" sz="2800" dirty="0" smtClean="0">
                <a:hlinkClick r:id="rId2"/>
              </a:rPr>
              <a:t>radiantlightnutrition.com</a:t>
            </a:r>
            <a:endParaRPr lang="en-US" sz="2800" dirty="0" smtClean="0"/>
          </a:p>
        </p:txBody>
      </p:sp>
      <p:sp>
        <p:nvSpPr>
          <p:cNvPr id="5" name="Footer Placeholder 4"/>
          <p:cNvSpPr>
            <a:spLocks noGrp="1"/>
          </p:cNvSpPr>
          <p:nvPr>
            <p:ph type="ftr" sz="quarter" idx="11"/>
          </p:nvPr>
        </p:nvSpPr>
        <p:spPr>
          <a:xfrm>
            <a:off x="0" y="6492875"/>
            <a:ext cx="9144000" cy="365125"/>
          </a:xfrm>
        </p:spPr>
        <p:txBody>
          <a:bodyPr/>
          <a:lstStyle/>
          <a:p>
            <a:pPr algn="ctr"/>
            <a:r>
              <a:rPr lang="en-US" sz="1600" dirty="0" smtClean="0">
                <a:solidFill>
                  <a:schemeClr val="tx1"/>
                </a:solidFill>
                <a:latin typeface="Book Antiqua" pitchFamily="18" charset="0"/>
              </a:rPr>
              <a:t>http://radiantlightnutrition.com/</a:t>
            </a:r>
            <a:endParaRPr lang="en-US" sz="1600" dirty="0">
              <a:solidFill>
                <a:schemeClr val="tx1"/>
              </a:solidFill>
              <a:latin typeface="Book Antiqua" pitchFamily="18" charset="0"/>
            </a:endParaRPr>
          </a:p>
        </p:txBody>
      </p:sp>
    </p:spTree>
  </p:cSld>
  <p:clrMapOvr>
    <a:masterClrMapping/>
  </p:clrMapOvr>
  <p:transition advClick="0" advTm="14000">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92</TotalTime>
  <Words>155</Words>
  <Application>Microsoft Office PowerPoint</Application>
  <PresentationFormat>On-screen Show (4:3)</PresentationFormat>
  <Paragraphs>44</Paragraphs>
  <Slides>6</Slides>
  <Notes>0</Notes>
  <HiddenSlides>0</HiddenSlides>
  <MMClips>1</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Median</vt:lpstr>
      <vt:lpstr>Slide 1</vt:lpstr>
      <vt:lpstr>Why Choose Us?</vt:lpstr>
      <vt:lpstr>Products</vt:lpstr>
      <vt:lpstr>Magnesium Oil/Gel</vt:lpstr>
      <vt:lpstr>Adrenal Support Supplement</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Ankush</dc:creator>
  <cp:lastModifiedBy>Akash iGent</cp:lastModifiedBy>
  <cp:revision>31</cp:revision>
  <dcterms:created xsi:type="dcterms:W3CDTF">2014-11-10T05:28:38Z</dcterms:created>
  <dcterms:modified xsi:type="dcterms:W3CDTF">2014-11-10T10:08:04Z</dcterms:modified>
</cp:coreProperties>
</file>