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12/10/2022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12/10/2022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12/10/2022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12/10/2022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12/10/2022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12/10/2022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12/10/2022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12/10/2022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12/10/2022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12/10/2022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12/10/2022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12/10/2022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s://asianschooleducation.com/rimc-coaching-in-india"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hyperlink" Target="tel:+91-95301-18000" TargetMode="External"/><Relationship Id="rId2" Type="http://schemas.openxmlformats.org/officeDocument/2006/relationships/hyperlink" Target="mailto:asianschooleducation@gmail.com" TargetMode="External"/><Relationship Id="rId1" Type="http://schemas.openxmlformats.org/officeDocument/2006/relationships/slideLayout" Target="../slideLayouts/slideLayout7.xml"/><Relationship Id="rId5" Type="http://schemas.openxmlformats.org/officeDocument/2006/relationships/image" Target="../media/image2.jpeg"/><Relationship Id="rId4" Type="http://schemas.openxmlformats.org/officeDocument/2006/relationships/hyperlink" Target="tel:+91-95301-16000"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Overview of </a:t>
            </a:r>
            <a:r>
              <a:rPr lang="en-US" dirty="0" err="1" smtClean="0"/>
              <a:t>Navodaya</a:t>
            </a:r>
            <a:r>
              <a:rPr lang="en-US" dirty="0" smtClean="0"/>
              <a:t> </a:t>
            </a:r>
            <a:r>
              <a:rPr lang="en-US" dirty="0" err="1" smtClean="0"/>
              <a:t>Vidyalaya</a:t>
            </a:r>
            <a:r>
              <a:rPr lang="en-US" dirty="0" smtClean="0"/>
              <a:t> </a:t>
            </a:r>
            <a:r>
              <a:rPr lang="en-US" dirty="0" err="1" smtClean="0"/>
              <a:t>Samiti</a:t>
            </a:r>
            <a:r>
              <a:rPr lang="en-US" dirty="0" smtClean="0"/>
              <a:t>.</a:t>
            </a:r>
            <a:endParaRPr lang="en-US" dirty="0"/>
          </a:p>
        </p:txBody>
      </p:sp>
      <p:pic>
        <p:nvPicPr>
          <p:cNvPr id="4" name="Content Placeholder 3" descr="Overview of Navodaya Vidyalaya Samiti.png"/>
          <p:cNvPicPr>
            <a:picLocks noGrp="1" noChangeAspect="1"/>
          </p:cNvPicPr>
          <p:nvPr>
            <p:ph idx="1"/>
          </p:nvPr>
        </p:nvPicPr>
        <p:blipFill>
          <a:blip r:embed="rId2"/>
          <a:stretch>
            <a:fillRect/>
          </a:stretch>
        </p:blipFill>
        <p:spPr>
          <a:xfrm>
            <a:off x="457200" y="1709769"/>
            <a:ext cx="8229600" cy="4306824"/>
          </a:xfr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More than 625 </a:t>
            </a:r>
            <a:r>
              <a:rPr lang="en-US" dirty="0" err="1" smtClean="0"/>
              <a:t>Jawahar</a:t>
            </a:r>
            <a:r>
              <a:rPr lang="en-US" dirty="0" smtClean="0"/>
              <a:t> </a:t>
            </a:r>
            <a:r>
              <a:rPr lang="en-US" dirty="0" err="1" smtClean="0"/>
              <a:t>Navodaya</a:t>
            </a:r>
            <a:r>
              <a:rPr lang="en-US" dirty="0" smtClean="0"/>
              <a:t> </a:t>
            </a:r>
            <a:r>
              <a:rPr lang="en-US" dirty="0" err="1" smtClean="0"/>
              <a:t>Vidyalayas</a:t>
            </a:r>
            <a:r>
              <a:rPr lang="en-US" dirty="0" smtClean="0"/>
              <a:t> (JNVs)</a:t>
            </a:r>
            <a:endParaRPr lang="en-US" dirty="0"/>
          </a:p>
        </p:txBody>
      </p:sp>
      <p:sp>
        <p:nvSpPr>
          <p:cNvPr id="3" name="Content Placeholder 2"/>
          <p:cNvSpPr>
            <a:spLocks noGrp="1"/>
          </p:cNvSpPr>
          <p:nvPr>
            <p:ph idx="1"/>
          </p:nvPr>
        </p:nvSpPr>
        <p:spPr/>
        <p:txBody>
          <a:bodyPr/>
          <a:lstStyle/>
          <a:p>
            <a:r>
              <a:rPr lang="en-US" dirty="0" err="1" smtClean="0">
                <a:hlinkClick r:id="rId2"/>
              </a:rPr>
              <a:t>navodaya</a:t>
            </a:r>
            <a:r>
              <a:rPr lang="en-US" dirty="0" smtClean="0">
                <a:hlinkClick r:id="rId2"/>
              </a:rPr>
              <a:t> </a:t>
            </a:r>
            <a:r>
              <a:rPr lang="en-US" dirty="0" err="1" smtClean="0">
                <a:hlinkClick r:id="rId2"/>
              </a:rPr>
              <a:t>vidyalaya</a:t>
            </a:r>
            <a:r>
              <a:rPr lang="en-US" dirty="0" smtClean="0">
                <a:hlinkClick r:id="rId2"/>
              </a:rPr>
              <a:t> entrance exam </a:t>
            </a:r>
            <a:r>
              <a:rPr lang="en-US" dirty="0" smtClean="0">
                <a:hlinkClick r:id="rId2"/>
              </a:rPr>
              <a:t>coaching</a:t>
            </a:r>
            <a:r>
              <a:rPr lang="en-US" dirty="0" smtClean="0"/>
              <a:t> .The </a:t>
            </a:r>
            <a:r>
              <a:rPr lang="en-US" dirty="0" err="1" smtClean="0"/>
              <a:t>Navodaya</a:t>
            </a:r>
            <a:r>
              <a:rPr lang="en-US" dirty="0" smtClean="0"/>
              <a:t> </a:t>
            </a:r>
            <a:r>
              <a:rPr lang="en-US" dirty="0" err="1" smtClean="0"/>
              <a:t>Vidyalaya</a:t>
            </a:r>
            <a:r>
              <a:rPr lang="en-US" dirty="0" smtClean="0"/>
              <a:t> </a:t>
            </a:r>
            <a:r>
              <a:rPr lang="en-US" dirty="0" err="1" smtClean="0"/>
              <a:t>Samiti</a:t>
            </a:r>
            <a:r>
              <a:rPr lang="en-US" dirty="0" smtClean="0"/>
              <a:t> (NVS) is a separate entity that reports to the Indian government's Ministry of Human Resource Development. Since its founding in 1985, NVS has been committed to giving rural students from all over India, especially those in isolated and underdeveloped areas, a high-quality education. </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education to students in grades 6 through 12, are run by NVS. </a:t>
            </a:r>
            <a:endParaRPr lang="en-US" dirty="0"/>
          </a:p>
        </p:txBody>
      </p:sp>
      <p:sp>
        <p:nvSpPr>
          <p:cNvPr id="3" name="Content Placeholder 2"/>
          <p:cNvSpPr>
            <a:spLocks noGrp="1"/>
          </p:cNvSpPr>
          <p:nvPr>
            <p:ph idx="1"/>
          </p:nvPr>
        </p:nvSpPr>
        <p:spPr/>
        <p:txBody>
          <a:bodyPr/>
          <a:lstStyle/>
          <a:p>
            <a:r>
              <a:rPr lang="en-US" dirty="0" smtClean="0"/>
              <a:t>The Central Board of Secondary Education (CBSE) curriculum is implemented by NVS, and all students are given free access to textbooks, uniforms, stationery, and other educational supplies. </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NVS is dedicated to giving its students a well-rounded </a:t>
            </a:r>
            <a:r>
              <a:rPr lang="en-US" dirty="0" smtClean="0"/>
              <a:t>education.</a:t>
            </a:r>
            <a:endParaRPr lang="en-US" dirty="0"/>
          </a:p>
        </p:txBody>
      </p:sp>
      <p:sp>
        <p:nvSpPr>
          <p:cNvPr id="3" name="Content Placeholder 2"/>
          <p:cNvSpPr>
            <a:spLocks noGrp="1"/>
          </p:cNvSpPr>
          <p:nvPr>
            <p:ph idx="1"/>
          </p:nvPr>
        </p:nvSpPr>
        <p:spPr/>
        <p:txBody>
          <a:bodyPr/>
          <a:lstStyle/>
          <a:p>
            <a:r>
              <a:rPr lang="en-US" dirty="0" smtClean="0"/>
              <a:t>NVS also encourages its students to take part in a variety of extracurricular activities like sports and cultural events. Additionally, NVS hosts a variety of contests and events that aid students in honing their abilities and discovering their talents.</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362200"/>
            <a:ext cx="8229600" cy="1143000"/>
          </a:xfrm>
        </p:spPr>
        <p:txBody>
          <a:bodyPr/>
          <a:lstStyle/>
          <a:p>
            <a:r>
              <a:rPr lang="en-US" dirty="0" err="1" smtClean="0"/>
              <a:t>Thanku</a:t>
            </a:r>
            <a:r>
              <a:rPr lang="en-US" dirty="0" smtClean="0"/>
              <a:t> for reading our pages.</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2438400"/>
            <a:ext cx="4572000" cy="2308324"/>
          </a:xfrm>
          <a:prstGeom prst="rect">
            <a:avLst/>
          </a:prstGeom>
        </p:spPr>
        <p:txBody>
          <a:bodyPr wrap="square">
            <a:spAutoFit/>
          </a:bodyPr>
          <a:lstStyle/>
          <a:p>
            <a:r>
              <a:rPr lang="en-US" dirty="0" smtClean="0"/>
              <a:t>NH-709 (Ext), </a:t>
            </a:r>
            <a:r>
              <a:rPr lang="en-US" dirty="0" err="1" smtClean="0"/>
              <a:t>Loharu-Pilani</a:t>
            </a:r>
            <a:r>
              <a:rPr lang="en-US" dirty="0" smtClean="0"/>
              <a:t> Road, Near Mata </a:t>
            </a:r>
            <a:r>
              <a:rPr lang="en-US" dirty="0" err="1" smtClean="0"/>
              <a:t>Mandir</a:t>
            </a:r>
            <a:r>
              <a:rPr lang="en-US" dirty="0" smtClean="0"/>
              <a:t>, VPO-</a:t>
            </a:r>
            <a:r>
              <a:rPr lang="en-US" dirty="0" err="1" smtClean="0"/>
              <a:t>Dulania</a:t>
            </a:r>
            <a:r>
              <a:rPr lang="en-US" dirty="0" smtClean="0"/>
              <a:t>, </a:t>
            </a:r>
            <a:r>
              <a:rPr lang="en-US" dirty="0" err="1" smtClean="0"/>
              <a:t>Pilani</a:t>
            </a:r>
            <a:r>
              <a:rPr lang="en-US" dirty="0" smtClean="0"/>
              <a:t>, Rajasthan 333031</a:t>
            </a:r>
          </a:p>
          <a:p>
            <a:r>
              <a:rPr lang="en-US" dirty="0" smtClean="0">
                <a:hlinkClick r:id="rId2"/>
              </a:rPr>
              <a:t>asianschooleducation@gmail.com</a:t>
            </a:r>
            <a:endParaRPr lang="en-US" dirty="0" smtClean="0"/>
          </a:p>
          <a:p>
            <a:r>
              <a:rPr lang="en-US" dirty="0" smtClean="0">
                <a:hlinkClick r:id="rId3"/>
              </a:rPr>
              <a:t>+91-95301-18000</a:t>
            </a:r>
            <a:endParaRPr lang="en-US" dirty="0" smtClean="0"/>
          </a:p>
          <a:p>
            <a:r>
              <a:rPr lang="en-US" dirty="0" smtClean="0">
                <a:hlinkClick r:id="rId4"/>
              </a:rPr>
              <a:t>+</a:t>
            </a:r>
            <a:r>
              <a:rPr lang="en-US" dirty="0" smtClean="0">
                <a:hlinkClick r:id="rId4"/>
              </a:rPr>
              <a:t>91-95301-16000</a:t>
            </a:r>
            <a:endParaRPr lang="en-US" dirty="0" smtClean="0"/>
          </a:p>
          <a:p>
            <a:endParaRPr lang="en-US" dirty="0" smtClean="0"/>
          </a:p>
          <a:p>
            <a:endParaRPr lang="en-US" dirty="0" smtClean="0"/>
          </a:p>
          <a:p>
            <a:r>
              <a:rPr lang="en-US" dirty="0" smtClean="0"/>
              <a:t>https://</a:t>
            </a:r>
            <a:r>
              <a:rPr lang="en-US" dirty="0" smtClean="0"/>
              <a:t>asianschooleducation.com</a:t>
            </a:r>
            <a:endParaRPr lang="en-US" dirty="0"/>
          </a:p>
        </p:txBody>
      </p:sp>
      <p:pic>
        <p:nvPicPr>
          <p:cNvPr id="3" name="Picture 2" descr="asian-defence-academy-logo.jpeg"/>
          <p:cNvPicPr>
            <a:picLocks noChangeAspect="1"/>
          </p:cNvPicPr>
          <p:nvPr/>
        </p:nvPicPr>
        <p:blipFill>
          <a:blip r:embed="rId5"/>
          <a:stretch>
            <a:fillRect/>
          </a:stretch>
        </p:blipFill>
        <p:spPr>
          <a:xfrm>
            <a:off x="5029200" y="0"/>
            <a:ext cx="4114800" cy="1600200"/>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TotalTime>
  <Words>208</Words>
  <Application>Microsoft Office PowerPoint</Application>
  <PresentationFormat>On-screen Show (4:3)</PresentationFormat>
  <Paragraphs>15</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Overview of Navodaya Vidyalaya Samiti.</vt:lpstr>
      <vt:lpstr> More than 625 Jawahar Navodaya Vidyalayas (JNVs)</vt:lpstr>
      <vt:lpstr>education to students in grades 6 through 12, are run by NVS. </vt:lpstr>
      <vt:lpstr>NVS is dedicated to giving its students a well-rounded education.</vt:lpstr>
      <vt:lpstr>Thanku for reading our pages.</vt:lpstr>
      <vt:lpstr>Slide 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Overview of Navodaya Vidyalaya Samiti.</dc:title>
  <dc:creator>Vishu</dc:creator>
  <cp:lastModifiedBy>Dell</cp:lastModifiedBy>
  <cp:revision>3</cp:revision>
  <dcterms:created xsi:type="dcterms:W3CDTF">2006-08-16T00:00:00Z</dcterms:created>
  <dcterms:modified xsi:type="dcterms:W3CDTF">2022-12-10T08:42:15Z</dcterms:modified>
</cp:coreProperties>
</file>